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13"/>
  </p:notesMasterIdLst>
  <p:sldIdLst>
    <p:sldId id="256" r:id="rId2"/>
    <p:sldId id="257" r:id="rId3"/>
    <p:sldId id="259" r:id="rId4"/>
    <p:sldId id="260" r:id="rId5"/>
    <p:sldId id="318" r:id="rId6"/>
    <p:sldId id="261" r:id="rId7"/>
    <p:sldId id="262" r:id="rId8"/>
    <p:sldId id="319" r:id="rId9"/>
    <p:sldId id="320" r:id="rId10"/>
    <p:sldId id="321" r:id="rId11"/>
    <p:sldId id="317"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500"/>
    <a:srgbClr val="2A9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89D05C-A3DA-479D-87F5-27D10D83BC84}">
  <a:tblStyle styleId="{0989D05C-A3DA-479D-87F5-27D10D83BC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44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d9792cde5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d9792cde5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9792cde5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9792cde5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d9792cde59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d9792cde59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d9792cde59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d9792cde59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db8a33395f_1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db8a33395f_1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db8a33395f_1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db8a33395f_1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462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db8a33395f_1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db8a33395f_1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73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41825" y="730100"/>
            <a:ext cx="3545100" cy="2781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5900" b="1">
                <a:latin typeface="Roboto Condensed"/>
                <a:ea typeface="Roboto Condensed"/>
                <a:cs typeface="Roboto Condensed"/>
                <a:sym typeface="Roboto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41825" y="3405725"/>
            <a:ext cx="3545100" cy="855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400">
                <a:latin typeface="Proxima Nova"/>
                <a:ea typeface="Proxima Nova"/>
                <a:cs typeface="Proxima Nova"/>
                <a:sym typeface="Proxima Nov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rot="1392142">
            <a:off x="-260118" y="-419475"/>
            <a:ext cx="1196254" cy="103470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686626">
            <a:off x="5468930" y="226903"/>
            <a:ext cx="1032731" cy="93447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3232288">
            <a:off x="8295937" y="4668115"/>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634199">
            <a:off x="428409" y="4706302"/>
            <a:ext cx="956734" cy="865235"/>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35"/>
        <p:cNvGrpSpPr/>
        <p:nvPr/>
      </p:nvGrpSpPr>
      <p:grpSpPr>
        <a:xfrm>
          <a:off x="0" y="0"/>
          <a:ext cx="0" cy="0"/>
          <a:chOff x="0" y="0"/>
          <a:chExt cx="0" cy="0"/>
        </a:xfrm>
      </p:grpSpPr>
      <p:sp>
        <p:nvSpPr>
          <p:cNvPr id="236" name="Google Shape;236;p30"/>
          <p:cNvSpPr/>
          <p:nvPr/>
        </p:nvSpPr>
        <p:spPr>
          <a:xfrm rot="3232288">
            <a:off x="8124712" y="41709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rot="3232224">
            <a:off x="387708" y="19145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rot="3232224">
            <a:off x="6010308" y="4492679"/>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rot="3232288">
            <a:off x="5143187" y="411029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rot="3232224">
            <a:off x="7376083" y="-307621"/>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709989">
            <a:off x="8442487" y="1478367"/>
            <a:ext cx="309962" cy="280297"/>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469192">
            <a:off x="4079757" y="2722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4613981">
            <a:off x="-295689" y="1097971"/>
            <a:ext cx="877538" cy="793846"/>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4208075" y="2787513"/>
            <a:ext cx="4222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000" b="1">
                <a:solidFill>
                  <a:schemeClr val="lt2"/>
                </a:solidFill>
                <a:latin typeface="Roboto Condensed"/>
                <a:ea typeface="Roboto Condensed"/>
                <a:cs typeface="Roboto Condensed"/>
                <a:sym typeface="Roboto Condense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5611325" y="1221425"/>
            <a:ext cx="1416000" cy="13503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7200"/>
              <a:buFont typeface="Roboto Condensed"/>
              <a:buNone/>
              <a:defRPr sz="72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7200"/>
              <a:buFont typeface="Roboto Condensed"/>
              <a:buNone/>
              <a:defRPr sz="72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p:nvPr/>
        </p:nvSpPr>
        <p:spPr>
          <a:xfrm rot="3232514">
            <a:off x="7911739" y="226427"/>
            <a:ext cx="1038088" cy="939142"/>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rot="3232288">
            <a:off x="407162" y="3774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3232840">
            <a:off x="7341399" y="4519878"/>
            <a:ext cx="906918" cy="82039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1114624">
            <a:off x="8301335" y="2435002"/>
            <a:ext cx="497206" cy="450152"/>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rot="1115002">
            <a:off x="-31505" y="3316907"/>
            <a:ext cx="769100" cy="696432"/>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000" b="1">
                <a:solidFill>
                  <a:schemeClr val="lt2"/>
                </a:solidFill>
                <a:latin typeface="Roboto Condensed"/>
                <a:ea typeface="Roboto Condensed"/>
                <a:cs typeface="Roboto Condensed"/>
                <a:sym typeface="Roboto Condense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4"/>
          <p:cNvSpPr txBox="1">
            <a:spLocks noGrp="1"/>
          </p:cNvSpPr>
          <p:nvPr>
            <p:ph type="body" idx="1"/>
          </p:nvPr>
        </p:nvSpPr>
        <p:spPr>
          <a:xfrm>
            <a:off x="713225" y="1237559"/>
            <a:ext cx="7717500" cy="3371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200">
                <a:latin typeface="Nunito"/>
                <a:ea typeface="Nunito"/>
                <a:cs typeface="Nunito"/>
                <a:sym typeface="Nunito"/>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p:nvPr/>
        </p:nvSpPr>
        <p:spPr>
          <a:xfrm rot="-468609">
            <a:off x="7609185" y="2187566"/>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rot="3670804">
            <a:off x="539802" y="4301492"/>
            <a:ext cx="988884" cy="89462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2697248">
            <a:off x="-442087" y="887758"/>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rot="-469192">
            <a:off x="8277132" y="-228322"/>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3130548">
            <a:off x="8048380" y="3882022"/>
            <a:ext cx="1484246" cy="134255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1pPr>
            <a:lvl2pPr lvl="1">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2pPr>
            <a:lvl3pPr lvl="2">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3pPr>
            <a:lvl4pPr lvl="3">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4pPr>
            <a:lvl5pPr lvl="4">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5pPr>
            <a:lvl6pPr lvl="5">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6pPr>
            <a:lvl7pPr lvl="6">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7pPr>
            <a:lvl8pPr lvl="7">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8pPr>
            <a:lvl9pPr lvl="8">
              <a:spcBef>
                <a:spcPts val="0"/>
              </a:spcBef>
              <a:spcAft>
                <a:spcPts val="0"/>
              </a:spcAft>
              <a:buClr>
                <a:schemeClr val="lt2"/>
              </a:buClr>
              <a:buSzPts val="3000"/>
              <a:buFont typeface="Roboto Condensed"/>
              <a:buNone/>
              <a:defRPr sz="3000" b="1">
                <a:solidFill>
                  <a:schemeClr val="lt2"/>
                </a:solidFill>
                <a:latin typeface="Roboto Condensed"/>
                <a:ea typeface="Roboto Condensed"/>
                <a:cs typeface="Roboto Condensed"/>
                <a:sym typeface="Roboto Condensed"/>
              </a:defRPr>
            </a:lvl9pPr>
          </a:lstStyle>
          <a:p>
            <a:endParaRPr/>
          </a:p>
        </p:txBody>
      </p:sp>
      <p:sp>
        <p:nvSpPr>
          <p:cNvPr id="39" name="Google Shape;39;p5"/>
          <p:cNvSpPr txBox="1">
            <a:spLocks noGrp="1"/>
          </p:cNvSpPr>
          <p:nvPr>
            <p:ph type="subTitle" idx="1"/>
          </p:nvPr>
        </p:nvSpPr>
        <p:spPr>
          <a:xfrm>
            <a:off x="1735250" y="3085000"/>
            <a:ext cx="2430900" cy="505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Roboto Condensed"/>
              <a:buNone/>
              <a:defRPr sz="2400" b="1">
                <a:solidFill>
                  <a:schemeClr val="lt2"/>
                </a:solidFill>
                <a:latin typeface="Roboto Condensed"/>
                <a:ea typeface="Roboto Condensed"/>
                <a:cs typeface="Roboto Condensed"/>
                <a:sym typeface="Roboto Condensed"/>
              </a:defRPr>
            </a:lvl1pPr>
            <a:lvl2pPr lvl="1"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2pPr>
            <a:lvl3pPr lvl="2"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3pPr>
            <a:lvl4pPr lvl="3"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4pPr>
            <a:lvl5pPr lvl="4"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5pPr>
            <a:lvl6pPr lvl="5"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6pPr>
            <a:lvl7pPr lvl="6"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7pPr>
            <a:lvl8pPr lvl="7"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8pPr>
            <a:lvl9pPr lvl="8" algn="ctr">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9pPr>
          </a:lstStyle>
          <a:p>
            <a:endParaRPr/>
          </a:p>
        </p:txBody>
      </p:sp>
      <p:sp>
        <p:nvSpPr>
          <p:cNvPr id="40" name="Google Shape;40;p5"/>
          <p:cNvSpPr txBox="1">
            <a:spLocks noGrp="1"/>
          </p:cNvSpPr>
          <p:nvPr>
            <p:ph type="subTitle" idx="2"/>
          </p:nvPr>
        </p:nvSpPr>
        <p:spPr>
          <a:xfrm>
            <a:off x="4969746" y="3085000"/>
            <a:ext cx="2430900" cy="5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Roboto Condensed"/>
              <a:buNone/>
              <a:defRPr sz="2400" b="1">
                <a:solidFill>
                  <a:schemeClr val="lt2"/>
                </a:solidFill>
                <a:latin typeface="Roboto Condensed"/>
                <a:ea typeface="Roboto Condensed"/>
                <a:cs typeface="Roboto Condensed"/>
                <a:sym typeface="Roboto Condensed"/>
              </a:defRPr>
            </a:lvl1pPr>
            <a:lvl2pPr lvl="1"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2pPr>
            <a:lvl3pPr lvl="2"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3pPr>
            <a:lvl4pPr lvl="3"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4pPr>
            <a:lvl5pPr lvl="4"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5pPr>
            <a:lvl6pPr lvl="5"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6pPr>
            <a:lvl7pPr lvl="6"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7pPr>
            <a:lvl8pPr lvl="7"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8pPr>
            <a:lvl9pPr lvl="8" algn="ctr" rtl="0">
              <a:lnSpc>
                <a:spcPct val="100000"/>
              </a:lnSpc>
              <a:spcBef>
                <a:spcPts val="0"/>
              </a:spcBef>
              <a:spcAft>
                <a:spcPts val="0"/>
              </a:spcAft>
              <a:buSzPts val="1800"/>
              <a:buFont typeface="Roboto Condensed"/>
              <a:buNone/>
              <a:defRPr sz="1800" b="1">
                <a:latin typeface="Roboto Condensed"/>
                <a:ea typeface="Roboto Condensed"/>
                <a:cs typeface="Roboto Condensed"/>
                <a:sym typeface="Roboto Condensed"/>
              </a:defRPr>
            </a:lvl9pPr>
          </a:lstStyle>
          <a:p>
            <a:endParaRPr/>
          </a:p>
        </p:txBody>
      </p:sp>
      <p:sp>
        <p:nvSpPr>
          <p:cNvPr id="41" name="Google Shape;41;p5"/>
          <p:cNvSpPr txBox="1">
            <a:spLocks noGrp="1"/>
          </p:cNvSpPr>
          <p:nvPr>
            <p:ph type="subTitle" idx="3"/>
          </p:nvPr>
        </p:nvSpPr>
        <p:spPr>
          <a:xfrm>
            <a:off x="1735250" y="3555650"/>
            <a:ext cx="2430900" cy="6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42" name="Google Shape;42;p5"/>
          <p:cNvSpPr txBox="1">
            <a:spLocks noGrp="1"/>
          </p:cNvSpPr>
          <p:nvPr>
            <p:ph type="subTitle" idx="4"/>
          </p:nvPr>
        </p:nvSpPr>
        <p:spPr>
          <a:xfrm>
            <a:off x="4969746" y="3555650"/>
            <a:ext cx="2430900" cy="6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rtl="0">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a:endParaRPr/>
          </a:p>
        </p:txBody>
      </p:sp>
      <p:sp>
        <p:nvSpPr>
          <p:cNvPr id="43" name="Google Shape;43;p5"/>
          <p:cNvSpPr txBox="1">
            <a:spLocks noGrp="1"/>
          </p:cNvSpPr>
          <p:nvPr>
            <p:ph type="title" idx="5" hasCustomPrompt="1"/>
          </p:nvPr>
        </p:nvSpPr>
        <p:spPr>
          <a:xfrm>
            <a:off x="2368850" y="1743175"/>
            <a:ext cx="1163700" cy="110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4800"/>
              <a:buFont typeface="Roboto Condensed"/>
              <a:buNone/>
              <a:defRPr sz="48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9pPr>
          </a:lstStyle>
          <a:p>
            <a:r>
              <a:t>xx%</a:t>
            </a:r>
          </a:p>
        </p:txBody>
      </p:sp>
      <p:sp>
        <p:nvSpPr>
          <p:cNvPr id="44" name="Google Shape;44;p5"/>
          <p:cNvSpPr txBox="1">
            <a:spLocks noGrp="1"/>
          </p:cNvSpPr>
          <p:nvPr>
            <p:ph type="title" idx="6" hasCustomPrompt="1"/>
          </p:nvPr>
        </p:nvSpPr>
        <p:spPr>
          <a:xfrm>
            <a:off x="5603350" y="1743175"/>
            <a:ext cx="1163700" cy="110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2"/>
              </a:buClr>
              <a:buSzPts val="4800"/>
              <a:buFont typeface="Roboto Condensed"/>
              <a:buNone/>
              <a:defRPr sz="48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4800"/>
              <a:buFont typeface="Roboto Condensed"/>
              <a:buNone/>
              <a:defRPr sz="4800" b="1">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5006450" y="635600"/>
            <a:ext cx="2941200" cy="12966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000" b="1">
                <a:solidFill>
                  <a:schemeClr val="lt2"/>
                </a:solidFill>
                <a:latin typeface="Roboto Condensed"/>
                <a:ea typeface="Roboto Condensed"/>
                <a:cs typeface="Roboto Condensed"/>
                <a:sym typeface="Roboto Condensed"/>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7"/>
          <p:cNvSpPr/>
          <p:nvPr/>
        </p:nvSpPr>
        <p:spPr>
          <a:xfrm rot="3080962">
            <a:off x="7813436" y="4658315"/>
            <a:ext cx="585043" cy="529335"/>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rot="3670804">
            <a:off x="405927" y="3205792"/>
            <a:ext cx="988884" cy="894621"/>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p:nvPr/>
        </p:nvSpPr>
        <p:spPr>
          <a:xfrm rot="2697248">
            <a:off x="-450462" y="-1002942"/>
            <a:ext cx="1855095" cy="16783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7"/>
          <p:cNvSpPr/>
          <p:nvPr/>
        </p:nvSpPr>
        <p:spPr>
          <a:xfrm rot="-469192">
            <a:off x="8101457" y="181628"/>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rot="-468609">
            <a:off x="3847160" y="681691"/>
            <a:ext cx="585027" cy="52927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txBox="1">
            <a:spLocks noGrp="1"/>
          </p:cNvSpPr>
          <p:nvPr>
            <p:ph type="subTitle" idx="1"/>
          </p:nvPr>
        </p:nvSpPr>
        <p:spPr>
          <a:xfrm>
            <a:off x="5006475" y="1731400"/>
            <a:ext cx="2941200" cy="277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Char char="●"/>
              <a:defRPr sz="1400">
                <a:solidFill>
                  <a:schemeClr val="dk1"/>
                </a:solidFill>
                <a:latin typeface="Nunito"/>
                <a:ea typeface="Nunito"/>
                <a:cs typeface="Nunito"/>
                <a:sym typeface="Nunito"/>
              </a:defRPr>
            </a:lvl1pPr>
            <a:lvl2pPr lvl="1" algn="ctr" rtl="0">
              <a:lnSpc>
                <a:spcPct val="100000"/>
              </a:lnSpc>
              <a:spcBef>
                <a:spcPts val="0"/>
              </a:spcBef>
              <a:spcAft>
                <a:spcPts val="0"/>
              </a:spcAft>
              <a:buSzPts val="2100"/>
              <a:buChar char="○"/>
              <a:defRPr sz="2100"/>
            </a:lvl2pPr>
            <a:lvl3pPr lvl="2" algn="ctr" rtl="0">
              <a:lnSpc>
                <a:spcPct val="100000"/>
              </a:lnSpc>
              <a:spcBef>
                <a:spcPts val="0"/>
              </a:spcBef>
              <a:spcAft>
                <a:spcPts val="0"/>
              </a:spcAft>
              <a:buSzPts val="2100"/>
              <a:buChar char="■"/>
              <a:defRPr sz="2100"/>
            </a:lvl3pPr>
            <a:lvl4pPr lvl="3" algn="ctr" rtl="0">
              <a:lnSpc>
                <a:spcPct val="100000"/>
              </a:lnSpc>
              <a:spcBef>
                <a:spcPts val="0"/>
              </a:spcBef>
              <a:spcAft>
                <a:spcPts val="0"/>
              </a:spcAft>
              <a:buSzPts val="2100"/>
              <a:buChar char="●"/>
              <a:defRPr sz="2100"/>
            </a:lvl4pPr>
            <a:lvl5pPr lvl="4" algn="ctr" rtl="0">
              <a:lnSpc>
                <a:spcPct val="100000"/>
              </a:lnSpc>
              <a:spcBef>
                <a:spcPts val="0"/>
              </a:spcBef>
              <a:spcAft>
                <a:spcPts val="0"/>
              </a:spcAft>
              <a:buSzPts val="2100"/>
              <a:buChar char="○"/>
              <a:defRPr sz="2100"/>
            </a:lvl5pPr>
            <a:lvl6pPr lvl="5" algn="ctr" rtl="0">
              <a:lnSpc>
                <a:spcPct val="100000"/>
              </a:lnSpc>
              <a:spcBef>
                <a:spcPts val="0"/>
              </a:spcBef>
              <a:spcAft>
                <a:spcPts val="0"/>
              </a:spcAft>
              <a:buSzPts val="2100"/>
              <a:buChar char="■"/>
              <a:defRPr sz="2100"/>
            </a:lvl6pPr>
            <a:lvl7pPr lvl="6" algn="ctr" rtl="0">
              <a:lnSpc>
                <a:spcPct val="100000"/>
              </a:lnSpc>
              <a:spcBef>
                <a:spcPts val="0"/>
              </a:spcBef>
              <a:spcAft>
                <a:spcPts val="0"/>
              </a:spcAft>
              <a:buSzPts val="2100"/>
              <a:buChar char="●"/>
              <a:defRPr sz="2100"/>
            </a:lvl7pPr>
            <a:lvl8pPr lvl="7" algn="ctr" rtl="0">
              <a:lnSpc>
                <a:spcPct val="100000"/>
              </a:lnSpc>
              <a:spcBef>
                <a:spcPts val="0"/>
              </a:spcBef>
              <a:spcAft>
                <a:spcPts val="0"/>
              </a:spcAft>
              <a:buSzPts val="2100"/>
              <a:buChar char="○"/>
              <a:defRPr sz="2100"/>
            </a:lvl8pPr>
            <a:lvl9pPr lvl="8" algn="ctr" rtl="0">
              <a:lnSpc>
                <a:spcPct val="100000"/>
              </a:lnSpc>
              <a:spcBef>
                <a:spcPts val="0"/>
              </a:spcBef>
              <a:spcAft>
                <a:spcPts val="0"/>
              </a:spcAft>
              <a:buSzPts val="2100"/>
              <a:buChar char="■"/>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sp>
        <p:nvSpPr>
          <p:cNvPr id="60" name="Google Shape;60;p8"/>
          <p:cNvSpPr/>
          <p:nvPr/>
        </p:nvSpPr>
        <p:spPr>
          <a:xfrm rot="3232288">
            <a:off x="278637" y="3666690"/>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rot="3232224">
            <a:off x="4657708" y="-396996"/>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rot="-4613863">
            <a:off x="6300107" y="4278198"/>
            <a:ext cx="1124884" cy="101746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txBox="1">
            <a:spLocks noGrp="1"/>
          </p:cNvSpPr>
          <p:nvPr>
            <p:ph type="title"/>
          </p:nvPr>
        </p:nvSpPr>
        <p:spPr>
          <a:xfrm>
            <a:off x="713250" y="1262150"/>
            <a:ext cx="7717500" cy="30918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9600" b="1">
                <a:latin typeface="Roboto Condensed"/>
                <a:ea typeface="Roboto Condensed"/>
                <a:cs typeface="Roboto Condensed"/>
                <a:sym typeface="Roboto Condensed"/>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982150" y="1346550"/>
            <a:ext cx="3345300" cy="13305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2"/>
              </a:buClr>
              <a:buSzPts val="9600"/>
              <a:buFont typeface="Roboto Condensed"/>
              <a:buNone/>
              <a:defRPr sz="9600" b="1">
                <a:solidFill>
                  <a:schemeClr val="lt2"/>
                </a:solidFill>
                <a:latin typeface="Roboto Condensed"/>
                <a:ea typeface="Roboto Condensed"/>
                <a:cs typeface="Roboto Condensed"/>
                <a:sym typeface="Roboto Condensed"/>
              </a:defRPr>
            </a:lvl1pPr>
            <a:lvl2pPr lvl="1">
              <a:spcBef>
                <a:spcPts val="0"/>
              </a:spcBef>
              <a:spcAft>
                <a:spcPts val="0"/>
              </a:spcAft>
              <a:buClr>
                <a:schemeClr val="lt2"/>
              </a:buClr>
              <a:buSzPts val="9600"/>
              <a:buFont typeface="Roboto Condensed"/>
              <a:buNone/>
              <a:defRPr sz="9600" b="1">
                <a:solidFill>
                  <a:schemeClr val="lt2"/>
                </a:solidFill>
                <a:latin typeface="Roboto Condensed"/>
                <a:ea typeface="Roboto Condensed"/>
                <a:cs typeface="Roboto Condensed"/>
                <a:sym typeface="Roboto Condensed"/>
              </a:defRPr>
            </a:lvl2pPr>
            <a:lvl3pPr lvl="2">
              <a:spcBef>
                <a:spcPts val="0"/>
              </a:spcBef>
              <a:spcAft>
                <a:spcPts val="0"/>
              </a:spcAft>
              <a:buClr>
                <a:schemeClr val="lt2"/>
              </a:buClr>
              <a:buSzPts val="9600"/>
              <a:buFont typeface="Roboto Condensed"/>
              <a:buNone/>
              <a:defRPr sz="9600" b="1">
                <a:solidFill>
                  <a:schemeClr val="lt2"/>
                </a:solidFill>
                <a:latin typeface="Roboto Condensed"/>
                <a:ea typeface="Roboto Condensed"/>
                <a:cs typeface="Roboto Condensed"/>
                <a:sym typeface="Roboto Condensed"/>
              </a:defRPr>
            </a:lvl3pPr>
            <a:lvl4pPr lvl="3">
              <a:spcBef>
                <a:spcPts val="0"/>
              </a:spcBef>
              <a:spcAft>
                <a:spcPts val="0"/>
              </a:spcAft>
              <a:buClr>
                <a:schemeClr val="lt2"/>
              </a:buClr>
              <a:buSzPts val="9600"/>
              <a:buFont typeface="Roboto Condensed"/>
              <a:buNone/>
              <a:defRPr sz="9600" b="1">
                <a:solidFill>
                  <a:schemeClr val="lt2"/>
                </a:solidFill>
                <a:latin typeface="Roboto Condensed"/>
                <a:ea typeface="Roboto Condensed"/>
                <a:cs typeface="Roboto Condensed"/>
                <a:sym typeface="Roboto Condensed"/>
              </a:defRPr>
            </a:lvl4pPr>
            <a:lvl5pPr lvl="4">
              <a:spcBef>
                <a:spcPts val="0"/>
              </a:spcBef>
              <a:spcAft>
                <a:spcPts val="0"/>
              </a:spcAft>
              <a:buClr>
                <a:schemeClr val="lt2"/>
              </a:buClr>
              <a:buSzPts val="9600"/>
              <a:buFont typeface="Roboto Condensed"/>
              <a:buNone/>
              <a:defRPr sz="9600" b="1">
                <a:solidFill>
                  <a:schemeClr val="lt2"/>
                </a:solidFill>
                <a:latin typeface="Roboto Condensed"/>
                <a:ea typeface="Roboto Condensed"/>
                <a:cs typeface="Roboto Condensed"/>
                <a:sym typeface="Roboto Condensed"/>
              </a:defRPr>
            </a:lvl5pPr>
            <a:lvl6pPr lvl="5">
              <a:spcBef>
                <a:spcPts val="0"/>
              </a:spcBef>
              <a:spcAft>
                <a:spcPts val="0"/>
              </a:spcAft>
              <a:buClr>
                <a:schemeClr val="lt2"/>
              </a:buClr>
              <a:buSzPts val="9600"/>
              <a:buFont typeface="Roboto Condensed"/>
              <a:buNone/>
              <a:defRPr sz="9600" b="1">
                <a:solidFill>
                  <a:schemeClr val="lt2"/>
                </a:solidFill>
                <a:latin typeface="Roboto Condensed"/>
                <a:ea typeface="Roboto Condensed"/>
                <a:cs typeface="Roboto Condensed"/>
                <a:sym typeface="Roboto Condensed"/>
              </a:defRPr>
            </a:lvl6pPr>
            <a:lvl7pPr lvl="6">
              <a:spcBef>
                <a:spcPts val="0"/>
              </a:spcBef>
              <a:spcAft>
                <a:spcPts val="0"/>
              </a:spcAft>
              <a:buClr>
                <a:schemeClr val="lt2"/>
              </a:buClr>
              <a:buSzPts val="9600"/>
              <a:buFont typeface="Roboto Condensed"/>
              <a:buNone/>
              <a:defRPr sz="9600" b="1">
                <a:solidFill>
                  <a:schemeClr val="lt2"/>
                </a:solidFill>
                <a:latin typeface="Roboto Condensed"/>
                <a:ea typeface="Roboto Condensed"/>
                <a:cs typeface="Roboto Condensed"/>
                <a:sym typeface="Roboto Condensed"/>
              </a:defRPr>
            </a:lvl7pPr>
            <a:lvl8pPr lvl="7">
              <a:spcBef>
                <a:spcPts val="0"/>
              </a:spcBef>
              <a:spcAft>
                <a:spcPts val="0"/>
              </a:spcAft>
              <a:buClr>
                <a:schemeClr val="lt2"/>
              </a:buClr>
              <a:buSzPts val="9600"/>
              <a:buFont typeface="Roboto Condensed"/>
              <a:buNone/>
              <a:defRPr sz="9600" b="1">
                <a:solidFill>
                  <a:schemeClr val="lt2"/>
                </a:solidFill>
                <a:latin typeface="Roboto Condensed"/>
                <a:ea typeface="Roboto Condensed"/>
                <a:cs typeface="Roboto Condensed"/>
                <a:sym typeface="Roboto Condensed"/>
              </a:defRPr>
            </a:lvl8pPr>
            <a:lvl9pPr lvl="8">
              <a:spcBef>
                <a:spcPts val="0"/>
              </a:spcBef>
              <a:spcAft>
                <a:spcPts val="0"/>
              </a:spcAft>
              <a:buClr>
                <a:schemeClr val="lt2"/>
              </a:buClr>
              <a:buSzPts val="9600"/>
              <a:buFont typeface="Roboto Condensed"/>
              <a:buNone/>
              <a:defRPr sz="9600" b="1">
                <a:solidFill>
                  <a:schemeClr val="lt2"/>
                </a:solidFill>
                <a:latin typeface="Roboto Condensed"/>
                <a:ea typeface="Roboto Condensed"/>
                <a:cs typeface="Roboto Condensed"/>
                <a:sym typeface="Roboto Condensed"/>
              </a:defRPr>
            </a:lvl9pPr>
          </a:lstStyle>
          <a:p>
            <a:endParaRPr/>
          </a:p>
        </p:txBody>
      </p:sp>
      <p:sp>
        <p:nvSpPr>
          <p:cNvPr id="198" name="Google Shape;198;p25"/>
          <p:cNvSpPr txBox="1">
            <a:spLocks noGrp="1"/>
          </p:cNvSpPr>
          <p:nvPr>
            <p:ph type="subTitle" idx="1"/>
          </p:nvPr>
        </p:nvSpPr>
        <p:spPr>
          <a:xfrm>
            <a:off x="982150" y="2753250"/>
            <a:ext cx="3345300" cy="11199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dk1"/>
              </a:buClr>
              <a:buSzPts val="1400"/>
              <a:buFont typeface="Nunito"/>
              <a:buNone/>
              <a:defRPr sz="1400">
                <a:solidFill>
                  <a:schemeClr val="dk1"/>
                </a:solidFill>
                <a:latin typeface="Nunito"/>
                <a:ea typeface="Nunito"/>
                <a:cs typeface="Nunito"/>
                <a:sym typeface="Nunito"/>
              </a:defRPr>
            </a:lvl1pPr>
            <a:lvl2pPr lvl="1">
              <a:spcBef>
                <a:spcPts val="0"/>
              </a:spcBef>
              <a:spcAft>
                <a:spcPts val="0"/>
              </a:spcAft>
              <a:buClr>
                <a:schemeClr val="dk1"/>
              </a:buClr>
              <a:buSzPts val="1400"/>
              <a:buFont typeface="Nunito"/>
              <a:buNone/>
              <a:defRPr>
                <a:solidFill>
                  <a:schemeClr val="dk1"/>
                </a:solidFill>
                <a:latin typeface="Nunito"/>
                <a:ea typeface="Nunito"/>
                <a:cs typeface="Nunito"/>
                <a:sym typeface="Nunito"/>
              </a:defRPr>
            </a:lvl2pPr>
            <a:lvl3pPr lvl="2">
              <a:spcBef>
                <a:spcPts val="0"/>
              </a:spcBef>
              <a:spcAft>
                <a:spcPts val="0"/>
              </a:spcAft>
              <a:buClr>
                <a:schemeClr val="dk1"/>
              </a:buClr>
              <a:buSzPts val="1400"/>
              <a:buFont typeface="Nunito"/>
              <a:buNone/>
              <a:defRPr>
                <a:solidFill>
                  <a:schemeClr val="dk1"/>
                </a:solidFill>
                <a:latin typeface="Nunito"/>
                <a:ea typeface="Nunito"/>
                <a:cs typeface="Nunito"/>
                <a:sym typeface="Nunito"/>
              </a:defRPr>
            </a:lvl3pPr>
            <a:lvl4pPr lvl="3">
              <a:spcBef>
                <a:spcPts val="0"/>
              </a:spcBef>
              <a:spcAft>
                <a:spcPts val="0"/>
              </a:spcAft>
              <a:buClr>
                <a:schemeClr val="dk1"/>
              </a:buClr>
              <a:buSzPts val="1400"/>
              <a:buFont typeface="Nunito"/>
              <a:buNone/>
              <a:defRPr>
                <a:solidFill>
                  <a:schemeClr val="dk1"/>
                </a:solidFill>
                <a:latin typeface="Nunito"/>
                <a:ea typeface="Nunito"/>
                <a:cs typeface="Nunito"/>
                <a:sym typeface="Nunito"/>
              </a:defRPr>
            </a:lvl4pPr>
            <a:lvl5pPr lvl="4">
              <a:spcBef>
                <a:spcPts val="0"/>
              </a:spcBef>
              <a:spcAft>
                <a:spcPts val="0"/>
              </a:spcAft>
              <a:buClr>
                <a:schemeClr val="dk1"/>
              </a:buClr>
              <a:buSzPts val="1400"/>
              <a:buFont typeface="Nunito"/>
              <a:buNone/>
              <a:defRPr>
                <a:solidFill>
                  <a:schemeClr val="dk1"/>
                </a:solidFill>
                <a:latin typeface="Nunito"/>
                <a:ea typeface="Nunito"/>
                <a:cs typeface="Nunito"/>
                <a:sym typeface="Nunito"/>
              </a:defRPr>
            </a:lvl5pPr>
            <a:lvl6pPr lvl="5">
              <a:spcBef>
                <a:spcPts val="0"/>
              </a:spcBef>
              <a:spcAft>
                <a:spcPts val="0"/>
              </a:spcAft>
              <a:buClr>
                <a:schemeClr val="dk1"/>
              </a:buClr>
              <a:buSzPts val="1400"/>
              <a:buFont typeface="Nunito"/>
              <a:buNone/>
              <a:defRPr>
                <a:solidFill>
                  <a:schemeClr val="dk1"/>
                </a:solidFill>
                <a:latin typeface="Nunito"/>
                <a:ea typeface="Nunito"/>
                <a:cs typeface="Nunito"/>
                <a:sym typeface="Nunito"/>
              </a:defRPr>
            </a:lvl6pPr>
            <a:lvl7pPr lvl="6">
              <a:spcBef>
                <a:spcPts val="0"/>
              </a:spcBef>
              <a:spcAft>
                <a:spcPts val="0"/>
              </a:spcAft>
              <a:buClr>
                <a:schemeClr val="dk1"/>
              </a:buClr>
              <a:buSzPts val="1400"/>
              <a:buFont typeface="Nunito"/>
              <a:buNone/>
              <a:defRPr>
                <a:solidFill>
                  <a:schemeClr val="dk1"/>
                </a:solidFill>
                <a:latin typeface="Nunito"/>
                <a:ea typeface="Nunito"/>
                <a:cs typeface="Nunito"/>
                <a:sym typeface="Nunito"/>
              </a:defRPr>
            </a:lvl7pPr>
            <a:lvl8pPr lvl="7">
              <a:spcBef>
                <a:spcPts val="0"/>
              </a:spcBef>
              <a:spcAft>
                <a:spcPts val="0"/>
              </a:spcAft>
              <a:buClr>
                <a:schemeClr val="dk1"/>
              </a:buClr>
              <a:buSzPts val="1400"/>
              <a:buFont typeface="Nunito"/>
              <a:buNone/>
              <a:defRPr>
                <a:solidFill>
                  <a:schemeClr val="dk1"/>
                </a:solidFill>
                <a:latin typeface="Nunito"/>
                <a:ea typeface="Nunito"/>
                <a:cs typeface="Nunito"/>
                <a:sym typeface="Nunito"/>
              </a:defRPr>
            </a:lvl8pPr>
            <a:lvl9pPr lvl="8">
              <a:spcBef>
                <a:spcPts val="0"/>
              </a:spcBef>
              <a:spcAft>
                <a:spcPts val="0"/>
              </a:spcAft>
              <a:buClr>
                <a:schemeClr val="dk1"/>
              </a:buClr>
              <a:buSzPts val="1400"/>
              <a:buFont typeface="Nunito"/>
              <a:buNone/>
              <a:defRPr>
                <a:solidFill>
                  <a:schemeClr val="dk1"/>
                </a:solidFill>
                <a:latin typeface="Nunito"/>
                <a:ea typeface="Nunito"/>
                <a:cs typeface="Nunito"/>
                <a:sym typeface="Nunito"/>
              </a:defRPr>
            </a:lvl9pPr>
          </a:lstStyle>
          <a:p>
            <a:endParaRPr/>
          </a:p>
        </p:txBody>
      </p:sp>
      <p:sp>
        <p:nvSpPr>
          <p:cNvPr id="199" name="Google Shape;199;p25"/>
          <p:cNvSpPr/>
          <p:nvPr/>
        </p:nvSpPr>
        <p:spPr>
          <a:xfrm rot="3232288">
            <a:off x="1893937" y="3979015"/>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5"/>
          <p:cNvSpPr/>
          <p:nvPr/>
        </p:nvSpPr>
        <p:spPr>
          <a:xfrm rot="3232224">
            <a:off x="-60167" y="793629"/>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5"/>
          <p:cNvSpPr/>
          <p:nvPr/>
        </p:nvSpPr>
        <p:spPr>
          <a:xfrm rot="-469192">
            <a:off x="7489882" y="3556853"/>
            <a:ext cx="877561" cy="79393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5"/>
          <p:cNvSpPr/>
          <p:nvPr/>
        </p:nvSpPr>
        <p:spPr>
          <a:xfrm rot="-4613774">
            <a:off x="2287269" y="-754905"/>
            <a:ext cx="1770502" cy="16015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31"/>
        <p:cNvGrpSpPr/>
        <p:nvPr/>
      </p:nvGrpSpPr>
      <p:grpSpPr>
        <a:xfrm>
          <a:off x="0" y="0"/>
          <a:ext cx="0" cy="0"/>
          <a:chOff x="0" y="0"/>
          <a:chExt cx="0" cy="0"/>
        </a:xfrm>
      </p:grpSpPr>
      <p:sp>
        <p:nvSpPr>
          <p:cNvPr id="232" name="Google Shape;232;p29"/>
          <p:cNvSpPr/>
          <p:nvPr/>
        </p:nvSpPr>
        <p:spPr>
          <a:xfrm rot="3232288">
            <a:off x="7600687" y="857165"/>
            <a:ext cx="612111" cy="553728"/>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rot="3232224">
            <a:off x="888933" y="621679"/>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rot="3232224">
            <a:off x="973783" y="3490254"/>
            <a:ext cx="877693" cy="793989"/>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8" r:id="rId7"/>
    <p:sldLayoutId id="2147483671" r:id="rId8"/>
    <p:sldLayoutId id="2147483675" r:id="rId9"/>
    <p:sldLayoutId id="214748367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46"/>
        <p:cNvGrpSpPr/>
        <p:nvPr/>
      </p:nvGrpSpPr>
      <p:grpSpPr>
        <a:xfrm>
          <a:off x="0" y="0"/>
          <a:ext cx="0" cy="0"/>
          <a:chOff x="0" y="0"/>
          <a:chExt cx="0" cy="0"/>
        </a:xfrm>
      </p:grpSpPr>
      <p:sp>
        <p:nvSpPr>
          <p:cNvPr id="247" name="Google Shape;247;p33"/>
          <p:cNvSpPr txBox="1">
            <a:spLocks noGrp="1"/>
          </p:cNvSpPr>
          <p:nvPr>
            <p:ph type="ctrTitle"/>
          </p:nvPr>
        </p:nvSpPr>
        <p:spPr>
          <a:xfrm>
            <a:off x="1845835" y="248630"/>
            <a:ext cx="5812265" cy="12676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Resume Building Website </a:t>
            </a:r>
            <a:r>
              <a:rPr lang="en" sz="2800" dirty="0"/>
              <a:t>(</a:t>
            </a:r>
            <a:r>
              <a:rPr lang="en-US" sz="2800" dirty="0">
                <a:solidFill>
                  <a:schemeClr val="tx1"/>
                </a:solidFill>
                <a:latin typeface="Barlow" panose="00000500000000000000" pitchFamily="2" charset="0"/>
              </a:rPr>
              <a:t>TalentCrafters)</a:t>
            </a:r>
            <a:endParaRPr sz="2800" dirty="0"/>
          </a:p>
        </p:txBody>
      </p:sp>
      <p:graphicFrame>
        <p:nvGraphicFramePr>
          <p:cNvPr id="2" name="Table 2">
            <a:extLst>
              <a:ext uri="{FF2B5EF4-FFF2-40B4-BE49-F238E27FC236}">
                <a16:creationId xmlns:a16="http://schemas.microsoft.com/office/drawing/2014/main" id="{100A553B-BF83-8DC5-9350-61FDF720379D}"/>
              </a:ext>
            </a:extLst>
          </p:cNvPr>
          <p:cNvGraphicFramePr>
            <a:graphicFrameLocks noGrp="1"/>
          </p:cNvGraphicFramePr>
          <p:nvPr>
            <p:extLst>
              <p:ext uri="{D42A27DB-BD31-4B8C-83A1-F6EECF244321}">
                <p14:modId xmlns:p14="http://schemas.microsoft.com/office/powerpoint/2010/main" val="1579150361"/>
              </p:ext>
            </p:extLst>
          </p:nvPr>
        </p:nvGraphicFramePr>
        <p:xfrm>
          <a:off x="1541980" y="1674676"/>
          <a:ext cx="6230193" cy="1791036"/>
        </p:xfrm>
        <a:graphic>
          <a:graphicData uri="http://schemas.openxmlformats.org/drawingml/2006/table">
            <a:tbl>
              <a:tblPr firstRow="1" bandRow="1"/>
              <a:tblGrid>
                <a:gridCol w="2076731">
                  <a:extLst>
                    <a:ext uri="{9D8B030D-6E8A-4147-A177-3AD203B41FA5}">
                      <a16:colId xmlns:a16="http://schemas.microsoft.com/office/drawing/2014/main" val="2084155819"/>
                    </a:ext>
                  </a:extLst>
                </a:gridCol>
                <a:gridCol w="2076731">
                  <a:extLst>
                    <a:ext uri="{9D8B030D-6E8A-4147-A177-3AD203B41FA5}">
                      <a16:colId xmlns:a16="http://schemas.microsoft.com/office/drawing/2014/main" val="3918018984"/>
                    </a:ext>
                  </a:extLst>
                </a:gridCol>
                <a:gridCol w="2076731">
                  <a:extLst>
                    <a:ext uri="{9D8B030D-6E8A-4147-A177-3AD203B41FA5}">
                      <a16:colId xmlns:a16="http://schemas.microsoft.com/office/drawing/2014/main" val="1603651951"/>
                    </a:ext>
                  </a:extLst>
                </a:gridCol>
              </a:tblGrid>
              <a:tr h="308490">
                <a:tc>
                  <a:txBody>
                    <a:bodyPr/>
                    <a:lstStyle/>
                    <a:p>
                      <a:pPr marL="0" marR="0" lvl="0" indent="0" algn="ctr" defTabSz="914400" rtl="0" eaLnBrk="1" fontAlgn="auto" latinLnBrk="0" hangingPunct="1">
                        <a:lnSpc>
                          <a:spcPct val="100000"/>
                        </a:lnSpc>
                        <a:spcBef>
                          <a:spcPts val="0"/>
                        </a:spcBef>
                        <a:spcAft>
                          <a:spcPts val="0"/>
                        </a:spcAft>
                        <a:buClr>
                          <a:srgbClr val="CA4F24"/>
                        </a:buClr>
                        <a:buSzPts val="2800"/>
                        <a:buFont typeface="Arial"/>
                        <a:buNone/>
                        <a:tabLst/>
                        <a:defRPr/>
                      </a:pPr>
                      <a:r>
                        <a:rPr kumimoji="0" lang="en-US" sz="1800" b="0" i="0" u="none" strike="noStrike" kern="0" cap="none" spc="0" normalizeH="0" baseline="0" noProof="0" dirty="0">
                          <a:ln>
                            <a:noFill/>
                          </a:ln>
                          <a:solidFill>
                            <a:srgbClr val="CA4F24"/>
                          </a:solidFill>
                          <a:effectLst/>
                          <a:uLnTx/>
                          <a:uFillTx/>
                          <a:latin typeface="Nunito"/>
                          <a:ea typeface="Nunito"/>
                          <a:cs typeface="Nunito"/>
                          <a:sym typeface="Nunito"/>
                        </a:rPr>
                        <a:t>Student’s Name</a:t>
                      </a:r>
                    </a:p>
                  </a:txBody>
                  <a:tcPr/>
                </a:tc>
                <a:tc>
                  <a:txBody>
                    <a:bodyPr/>
                    <a:lstStyle/>
                    <a:p>
                      <a:pPr marL="0" marR="0" lvl="0" indent="0" algn="ctr" defTabSz="914400" rtl="0" eaLnBrk="1" fontAlgn="auto" latinLnBrk="0" hangingPunct="1">
                        <a:lnSpc>
                          <a:spcPct val="100000"/>
                        </a:lnSpc>
                        <a:spcBef>
                          <a:spcPts val="0"/>
                        </a:spcBef>
                        <a:spcAft>
                          <a:spcPts val="0"/>
                        </a:spcAft>
                        <a:buClr>
                          <a:srgbClr val="CA4F24"/>
                        </a:buClr>
                        <a:buSzPts val="2800"/>
                        <a:buFont typeface="Arial"/>
                        <a:buNone/>
                        <a:tabLst/>
                        <a:defRPr/>
                      </a:pPr>
                      <a:r>
                        <a:rPr kumimoji="0" lang="en-US" sz="1800" b="0" i="0" u="none" strike="noStrike" kern="0" cap="none" spc="0" normalizeH="0" baseline="0" noProof="0" dirty="0">
                          <a:ln>
                            <a:noFill/>
                          </a:ln>
                          <a:solidFill>
                            <a:srgbClr val="CA4F24"/>
                          </a:solidFill>
                          <a:effectLst/>
                          <a:uLnTx/>
                          <a:uFillTx/>
                          <a:latin typeface="Nunito"/>
                          <a:ea typeface="Nunito"/>
                          <a:cs typeface="Nunito"/>
                          <a:sym typeface="Nunito"/>
                        </a:rPr>
                        <a:t>Roll Number</a:t>
                      </a:r>
                    </a:p>
                  </a:txBody>
                  <a:tcPr/>
                </a:tc>
                <a:tc>
                  <a:txBody>
                    <a:bodyPr/>
                    <a:lstStyle/>
                    <a:p>
                      <a:pPr marL="0" marR="0" lvl="0" indent="0" algn="ctr" defTabSz="914400" rtl="0" eaLnBrk="1" fontAlgn="auto" latinLnBrk="0" hangingPunct="1">
                        <a:lnSpc>
                          <a:spcPct val="100000"/>
                        </a:lnSpc>
                        <a:spcBef>
                          <a:spcPts val="0"/>
                        </a:spcBef>
                        <a:spcAft>
                          <a:spcPts val="0"/>
                        </a:spcAft>
                        <a:buClr>
                          <a:srgbClr val="CA4F24"/>
                        </a:buClr>
                        <a:buSzPts val="2800"/>
                        <a:buFont typeface="Arial"/>
                        <a:buNone/>
                        <a:tabLst/>
                        <a:defRPr/>
                      </a:pPr>
                      <a:r>
                        <a:rPr kumimoji="0" lang="en-US" sz="2000" b="0" i="0" u="none" strike="noStrike" kern="0" cap="none" spc="0" normalizeH="0" baseline="0" noProof="0" dirty="0">
                          <a:ln>
                            <a:noFill/>
                          </a:ln>
                          <a:solidFill>
                            <a:srgbClr val="CA4F24"/>
                          </a:solidFill>
                          <a:effectLst/>
                          <a:uLnTx/>
                          <a:uFillTx/>
                          <a:latin typeface="Nunito"/>
                          <a:ea typeface="Nunito"/>
                          <a:cs typeface="Nunito"/>
                          <a:sym typeface="Nunito"/>
                        </a:rPr>
                        <a:t>Branch</a:t>
                      </a:r>
                    </a:p>
                  </a:txBody>
                  <a:tcPr/>
                </a:tc>
                <a:extLst>
                  <a:ext uri="{0D108BD9-81ED-4DB2-BD59-A6C34878D82A}">
                    <a16:rowId xmlns:a16="http://schemas.microsoft.com/office/drawing/2014/main" val="3657859692"/>
                  </a:ext>
                </a:extLst>
              </a:tr>
              <a:tr h="464932">
                <a:tc>
                  <a:txBody>
                    <a:bodyPr/>
                    <a:lstStyle/>
                    <a:p>
                      <a:pPr algn="ctr"/>
                      <a:r>
                        <a:rPr lang="en" sz="1600" dirty="0">
                          <a:solidFill>
                            <a:schemeClr val="dk1"/>
                          </a:solidFill>
                          <a:latin typeface="Barlow"/>
                          <a:sym typeface="Barlow"/>
                        </a:rPr>
                        <a:t>Anmol Negi</a:t>
                      </a:r>
                      <a:endParaRPr lang="en-IN" sz="1600" dirty="0"/>
                    </a:p>
                  </a:txBody>
                  <a:tcPr/>
                </a:tc>
                <a:tc>
                  <a:txBody>
                    <a:bodyPr/>
                    <a:lstStyle/>
                    <a:p>
                      <a:pPr algn="ctr"/>
                      <a:r>
                        <a:rPr lang="en" sz="1600" dirty="0">
                          <a:solidFill>
                            <a:schemeClr val="dk1"/>
                          </a:solidFill>
                          <a:latin typeface="Barlow"/>
                          <a:sym typeface="Barlow"/>
                        </a:rPr>
                        <a:t>1/22/FET/BCS/131</a:t>
                      </a:r>
                      <a:endParaRPr lang="en-IN" sz="1600" dirty="0"/>
                    </a:p>
                  </a:txBody>
                  <a:tcPr/>
                </a:tc>
                <a:tc>
                  <a:txBody>
                    <a:bodyPr/>
                    <a:lstStyle/>
                    <a:p>
                      <a:pPr algn="ctr"/>
                      <a:r>
                        <a:rPr lang="en" sz="1600" dirty="0">
                          <a:solidFill>
                            <a:schemeClr val="dk1"/>
                          </a:solidFill>
                          <a:latin typeface="Barlow"/>
                          <a:sym typeface="Barlow"/>
                        </a:rPr>
                        <a:t>Btech CSE-N 4C1</a:t>
                      </a:r>
                      <a:endParaRPr lang="en-IN" sz="1600" dirty="0"/>
                    </a:p>
                  </a:txBody>
                  <a:tcPr/>
                </a:tc>
                <a:extLst>
                  <a:ext uri="{0D108BD9-81ED-4DB2-BD59-A6C34878D82A}">
                    <a16:rowId xmlns:a16="http://schemas.microsoft.com/office/drawing/2014/main" val="3750078185"/>
                  </a:ext>
                </a:extLst>
              </a:tr>
              <a:tr h="464932">
                <a:tc>
                  <a:txBody>
                    <a:bodyPr/>
                    <a:lstStyle/>
                    <a:p>
                      <a:pPr algn="ctr"/>
                      <a:r>
                        <a:rPr lang="en" sz="1600" dirty="0">
                          <a:solidFill>
                            <a:schemeClr val="dk1"/>
                          </a:solidFill>
                          <a:latin typeface="Barlow"/>
                          <a:sym typeface="Barlow"/>
                        </a:rPr>
                        <a:t>Aayush Kukreja</a:t>
                      </a:r>
                      <a:endParaRPr lang="en-IN" sz="16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600" dirty="0">
                          <a:solidFill>
                            <a:schemeClr val="dk1"/>
                          </a:solidFill>
                          <a:latin typeface="Barlow"/>
                          <a:sym typeface="Barlow"/>
                        </a:rPr>
                        <a:t>1/22/FET/BCS/159</a:t>
                      </a:r>
                      <a:endParaRPr lang="en-IN" sz="1600" dirty="0"/>
                    </a:p>
                  </a:txBody>
                  <a:tcPr/>
                </a:tc>
                <a:tc>
                  <a:txBody>
                    <a:bodyPr/>
                    <a:lstStyle/>
                    <a:p>
                      <a:pPr algn="ctr"/>
                      <a:r>
                        <a:rPr lang="en" sz="1600" dirty="0">
                          <a:solidFill>
                            <a:schemeClr val="dk1"/>
                          </a:solidFill>
                          <a:latin typeface="Barlow"/>
                          <a:sym typeface="Barlow"/>
                        </a:rPr>
                        <a:t>Btech CSE-N 4C1</a:t>
                      </a:r>
                      <a:endParaRPr lang="en-IN" sz="1600" dirty="0"/>
                    </a:p>
                  </a:txBody>
                  <a:tcPr/>
                </a:tc>
                <a:extLst>
                  <a:ext uri="{0D108BD9-81ED-4DB2-BD59-A6C34878D82A}">
                    <a16:rowId xmlns:a16="http://schemas.microsoft.com/office/drawing/2014/main" val="627780710"/>
                  </a:ext>
                </a:extLst>
              </a:tr>
              <a:tr h="464932">
                <a:tc>
                  <a:txBody>
                    <a:bodyPr/>
                    <a:lstStyle/>
                    <a:p>
                      <a:pPr algn="ctr"/>
                      <a:r>
                        <a:rPr lang="en" sz="1600" dirty="0">
                          <a:solidFill>
                            <a:schemeClr val="dk1"/>
                          </a:solidFill>
                          <a:latin typeface="Barlow"/>
                          <a:sym typeface="Barlow"/>
                        </a:rPr>
                        <a:t>Kartik</a:t>
                      </a:r>
                      <a:endParaRPr lang="en-IN" sz="1600" dirty="0"/>
                    </a:p>
                  </a:txBody>
                  <a:tcPr/>
                </a:tc>
                <a:tc>
                  <a:txBody>
                    <a:bodyPr/>
                    <a:lstStyle/>
                    <a:p>
                      <a:pPr algn="ctr"/>
                      <a:r>
                        <a:rPr lang="en" sz="1600" dirty="0">
                          <a:solidFill>
                            <a:schemeClr val="dk1"/>
                          </a:solidFill>
                          <a:latin typeface="Barlow"/>
                          <a:sym typeface="Barlow"/>
                        </a:rPr>
                        <a:t>1/22/FET/BCS/168</a:t>
                      </a:r>
                      <a:endParaRPr lang="en-IN" sz="1600" dirty="0"/>
                    </a:p>
                  </a:txBody>
                  <a:tcPr/>
                </a:tc>
                <a:tc>
                  <a:txBody>
                    <a:bodyPr/>
                    <a:lstStyle/>
                    <a:p>
                      <a:pPr algn="ctr"/>
                      <a:r>
                        <a:rPr lang="en" sz="1600" dirty="0">
                          <a:solidFill>
                            <a:schemeClr val="dk1"/>
                          </a:solidFill>
                          <a:latin typeface="Barlow"/>
                          <a:sym typeface="Barlow"/>
                        </a:rPr>
                        <a:t>Btech CSE-N 4C2</a:t>
                      </a:r>
                      <a:endParaRPr lang="en-IN" sz="1600" dirty="0"/>
                    </a:p>
                  </a:txBody>
                  <a:tcPr/>
                </a:tc>
                <a:extLst>
                  <a:ext uri="{0D108BD9-81ED-4DB2-BD59-A6C34878D82A}">
                    <a16:rowId xmlns:a16="http://schemas.microsoft.com/office/drawing/2014/main" val="2543544785"/>
                  </a:ext>
                </a:extLst>
              </a:tr>
            </a:tbl>
          </a:graphicData>
        </a:graphic>
      </p:graphicFrame>
      <p:sp>
        <p:nvSpPr>
          <p:cNvPr id="3" name="TextBox 2">
            <a:extLst>
              <a:ext uri="{FF2B5EF4-FFF2-40B4-BE49-F238E27FC236}">
                <a16:creationId xmlns:a16="http://schemas.microsoft.com/office/drawing/2014/main" id="{0830B0A0-9718-57E0-44E9-FC846A15A831}"/>
              </a:ext>
            </a:extLst>
          </p:cNvPr>
          <p:cNvSpPr txBox="1"/>
          <p:nvPr/>
        </p:nvSpPr>
        <p:spPr>
          <a:xfrm>
            <a:off x="2927158" y="3803073"/>
            <a:ext cx="3289683"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CA4F24"/>
              </a:buClr>
              <a:buSzPts val="2800"/>
              <a:buFont typeface="Arial"/>
              <a:buNone/>
              <a:tabLst/>
              <a:defRPr/>
            </a:pPr>
            <a:r>
              <a:rPr kumimoji="0" lang="en-US" sz="2400" b="0" i="0" u="none" strike="noStrike" kern="0" cap="none" spc="0" normalizeH="0" baseline="0" noProof="0" dirty="0">
                <a:ln>
                  <a:noFill/>
                </a:ln>
                <a:solidFill>
                  <a:srgbClr val="CA4F24"/>
                </a:solidFill>
                <a:effectLst/>
                <a:uLnTx/>
                <a:uFillTx/>
                <a:latin typeface="Nunito"/>
                <a:ea typeface="Nunito"/>
                <a:cs typeface="Nunito"/>
                <a:sym typeface="Nunito"/>
              </a:rPr>
              <a:t>Under the Guidance of</a:t>
            </a:r>
          </a:p>
          <a:p>
            <a:pPr marL="0" marR="0" lvl="0" indent="0" algn="ctr" defTabSz="914400" rtl="0" eaLnBrk="1" fontAlgn="auto" latinLnBrk="0" hangingPunct="1">
              <a:lnSpc>
                <a:spcPct val="100000"/>
              </a:lnSpc>
              <a:spcBef>
                <a:spcPts val="0"/>
              </a:spcBef>
              <a:spcAft>
                <a:spcPts val="0"/>
              </a:spcAft>
              <a:buClr>
                <a:srgbClr val="CA4F24"/>
              </a:buClr>
              <a:buSzPts val="2800"/>
              <a:buFont typeface="Arial"/>
              <a:buNone/>
              <a:tabLst/>
              <a:defRPr/>
            </a:pPr>
            <a:r>
              <a:rPr kumimoji="0" lang="en-US" sz="2400" b="0" i="0" u="none" strike="noStrike" kern="0" cap="none" spc="0" normalizeH="0" baseline="0" noProof="0" dirty="0">
                <a:ln>
                  <a:noFill/>
                </a:ln>
                <a:solidFill>
                  <a:srgbClr val="CA4F24"/>
                </a:solidFill>
                <a:effectLst/>
                <a:uLnTx/>
                <a:uFillTx/>
                <a:latin typeface="Nunito"/>
                <a:ea typeface="Nunito"/>
                <a:cs typeface="Nunito"/>
                <a:sym typeface="Nunito"/>
              </a:rPr>
              <a:t> </a:t>
            </a:r>
            <a:r>
              <a:rPr lang="en-US" sz="2400" dirty="0">
                <a:solidFill>
                  <a:srgbClr val="CA4F24"/>
                </a:solidFill>
                <a:latin typeface="Nunito"/>
                <a:ea typeface="Nunito"/>
                <a:cs typeface="Nunito"/>
                <a:sym typeface="Nunito"/>
              </a:rPr>
              <a:t>Dr</a:t>
            </a:r>
            <a:r>
              <a:rPr kumimoji="0" lang="en-US" sz="2400" b="0" i="0" u="none" strike="noStrike" kern="0" cap="none" spc="0" normalizeH="0" baseline="0" noProof="0" dirty="0">
                <a:ln>
                  <a:noFill/>
                </a:ln>
                <a:solidFill>
                  <a:srgbClr val="CA4F24"/>
                </a:solidFill>
                <a:effectLst/>
                <a:uLnTx/>
                <a:uFillTx/>
                <a:latin typeface="Nunito"/>
                <a:ea typeface="Nunito"/>
                <a:cs typeface="Nunito"/>
                <a:sym typeface="Nunito"/>
              </a:rPr>
              <a:t>. Shobha Tyagi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CDC4E-94E9-FDCC-1C16-0BC2ADD7F1C9}"/>
              </a:ext>
            </a:extLst>
          </p:cNvPr>
          <p:cNvSpPr>
            <a:spLocks noGrp="1"/>
          </p:cNvSpPr>
          <p:nvPr>
            <p:ph type="title"/>
          </p:nvPr>
        </p:nvSpPr>
        <p:spPr>
          <a:xfrm>
            <a:off x="1167440" y="201569"/>
            <a:ext cx="7263309" cy="600188"/>
          </a:xfrm>
        </p:spPr>
        <p:txBody>
          <a:bodyPr/>
          <a:lstStyle/>
          <a:p>
            <a:r>
              <a:rPr lang="en-IN" dirty="0"/>
              <a:t>Code Execution</a:t>
            </a:r>
          </a:p>
        </p:txBody>
      </p:sp>
      <p:pic>
        <p:nvPicPr>
          <p:cNvPr id="5" name="Picture 4">
            <a:extLst>
              <a:ext uri="{FF2B5EF4-FFF2-40B4-BE49-F238E27FC236}">
                <a16:creationId xmlns:a16="http://schemas.microsoft.com/office/drawing/2014/main" id="{143DE3FD-8BF5-2FC7-CE06-BD40C0BEB940}"/>
              </a:ext>
            </a:extLst>
          </p:cNvPr>
          <p:cNvPicPr>
            <a:picLocks noChangeAspect="1"/>
          </p:cNvPicPr>
          <p:nvPr/>
        </p:nvPicPr>
        <p:blipFill>
          <a:blip r:embed="rId4"/>
          <a:stretch>
            <a:fillRect/>
          </a:stretch>
        </p:blipFill>
        <p:spPr>
          <a:xfrm>
            <a:off x="325319" y="124628"/>
            <a:ext cx="908383" cy="859611"/>
          </a:xfrm>
          <a:prstGeom prst="rect">
            <a:avLst/>
          </a:prstGeom>
        </p:spPr>
      </p:pic>
      <p:pic>
        <p:nvPicPr>
          <p:cNvPr id="6" name="output">
            <a:hlinkClick r:id="" action="ppaction://media"/>
            <a:extLst>
              <a:ext uri="{FF2B5EF4-FFF2-40B4-BE49-F238E27FC236}">
                <a16:creationId xmlns:a16="http://schemas.microsoft.com/office/drawing/2014/main" id="{88801B78-DBA6-A12B-4993-3B9E5C14ED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3702" y="832402"/>
            <a:ext cx="6897757" cy="4311098"/>
          </a:xfrm>
          <a:prstGeom prst="rect">
            <a:avLst/>
          </a:prstGeom>
        </p:spPr>
      </p:pic>
    </p:spTree>
    <p:extLst>
      <p:ext uri="{BB962C8B-B14F-4D97-AF65-F5344CB8AC3E}">
        <p14:creationId xmlns:p14="http://schemas.microsoft.com/office/powerpoint/2010/main" val="389115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8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8C300-5AA6-F568-798E-EB8705BDA922}"/>
              </a:ext>
            </a:extLst>
          </p:cNvPr>
          <p:cNvSpPr>
            <a:spLocks noGrp="1"/>
          </p:cNvSpPr>
          <p:nvPr>
            <p:ph type="title"/>
          </p:nvPr>
        </p:nvSpPr>
        <p:spPr>
          <a:xfrm>
            <a:off x="713250" y="1025850"/>
            <a:ext cx="7717500" cy="3091800"/>
          </a:xfrm>
        </p:spPr>
        <p:txBody>
          <a:bodyPr/>
          <a:lstStyle/>
          <a:p>
            <a:r>
              <a:rPr lang="en-US" dirty="0"/>
              <a:t>THANK YOU</a:t>
            </a:r>
            <a:endParaRPr lang="en-IN" dirty="0"/>
          </a:p>
        </p:txBody>
      </p:sp>
    </p:spTree>
    <p:extLst>
      <p:ext uri="{BB962C8B-B14F-4D97-AF65-F5344CB8AC3E}">
        <p14:creationId xmlns:p14="http://schemas.microsoft.com/office/powerpoint/2010/main" val="3966772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92"/>
        <p:cNvGrpSpPr/>
        <p:nvPr/>
      </p:nvGrpSpPr>
      <p:grpSpPr>
        <a:xfrm>
          <a:off x="0" y="0"/>
          <a:ext cx="0" cy="0"/>
          <a:chOff x="0" y="0"/>
          <a:chExt cx="0" cy="0"/>
        </a:xfrm>
      </p:grpSpPr>
      <p:sp>
        <p:nvSpPr>
          <p:cNvPr id="293" name="Google Shape;293;p34"/>
          <p:cNvSpPr txBox="1">
            <a:spLocks noGrp="1"/>
          </p:cNvSpPr>
          <p:nvPr>
            <p:ph type="title"/>
          </p:nvPr>
        </p:nvSpPr>
        <p:spPr>
          <a:xfrm>
            <a:off x="713225" y="539499"/>
            <a:ext cx="2362484" cy="78014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000" dirty="0"/>
              <a:t>Contents</a:t>
            </a:r>
            <a:endParaRPr sz="4000" dirty="0"/>
          </a:p>
        </p:txBody>
      </p:sp>
      <p:sp>
        <p:nvSpPr>
          <p:cNvPr id="294" name="Google Shape;294;p34"/>
          <p:cNvSpPr txBox="1">
            <a:spLocks noGrp="1"/>
          </p:cNvSpPr>
          <p:nvPr>
            <p:ph type="body" idx="1"/>
          </p:nvPr>
        </p:nvSpPr>
        <p:spPr>
          <a:xfrm>
            <a:off x="713225" y="1237559"/>
            <a:ext cx="7717500" cy="2970759"/>
          </a:xfrm>
          <a:prstGeom prst="rect">
            <a:avLst/>
          </a:prstGeom>
        </p:spPr>
        <p:txBody>
          <a:bodyPr spcFirstLastPara="1" wrap="square" lIns="91425" tIns="91425" rIns="91425" bIns="91425" anchor="t" anchorCtr="0">
            <a:noAutofit/>
          </a:bodyPr>
          <a:lstStyle/>
          <a:p>
            <a:pPr marL="0" indent="0">
              <a:buClr>
                <a:schemeClr val="dk1"/>
              </a:buClr>
              <a:buSzPts val="605"/>
              <a:buNone/>
            </a:pPr>
            <a:r>
              <a:rPr lang="en-US" sz="2000" dirty="0">
                <a:solidFill>
                  <a:schemeClr val="dk1"/>
                </a:solidFill>
              </a:rPr>
              <a:t>Introduction</a:t>
            </a:r>
          </a:p>
          <a:p>
            <a:pPr marL="0" indent="0">
              <a:buClr>
                <a:schemeClr val="dk1"/>
              </a:buClr>
              <a:buSzPts val="605"/>
              <a:buNone/>
            </a:pPr>
            <a:r>
              <a:rPr lang="en-US" sz="2000" dirty="0">
                <a:solidFill>
                  <a:schemeClr val="dk1"/>
                </a:solidFill>
              </a:rPr>
              <a:t>Problem Statement</a:t>
            </a:r>
          </a:p>
          <a:p>
            <a:pPr marL="0" indent="0">
              <a:buClr>
                <a:schemeClr val="dk1"/>
              </a:buClr>
              <a:buSzPts val="605"/>
              <a:buNone/>
            </a:pPr>
            <a:r>
              <a:rPr lang="en-US" sz="2000" dirty="0">
                <a:solidFill>
                  <a:schemeClr val="dk1"/>
                </a:solidFill>
              </a:rPr>
              <a:t>Objective</a:t>
            </a:r>
          </a:p>
          <a:p>
            <a:pPr marL="0" indent="0">
              <a:buClr>
                <a:schemeClr val="dk1"/>
              </a:buClr>
              <a:buSzPts val="605"/>
              <a:buNone/>
            </a:pPr>
            <a:r>
              <a:rPr lang="en-US" sz="2000" dirty="0">
                <a:solidFill>
                  <a:schemeClr val="dk1"/>
                </a:solidFill>
              </a:rPr>
              <a:t>What’s Done till now?</a:t>
            </a:r>
          </a:p>
          <a:p>
            <a:pPr marL="0" indent="0">
              <a:buClr>
                <a:schemeClr val="dk1"/>
              </a:buClr>
              <a:buSzPts val="605"/>
              <a:buNone/>
            </a:pPr>
            <a:r>
              <a:rPr lang="en-US" sz="2000" dirty="0">
                <a:solidFill>
                  <a:schemeClr val="dk1"/>
                </a:solidFill>
              </a:rPr>
              <a:t>Proposed Methodology</a:t>
            </a:r>
          </a:p>
          <a:p>
            <a:pPr marL="0" indent="0">
              <a:buClr>
                <a:schemeClr val="dk1"/>
              </a:buClr>
              <a:buSzPts val="605"/>
              <a:buNone/>
            </a:pPr>
            <a:r>
              <a:rPr lang="en-US" sz="2000" dirty="0">
                <a:solidFill>
                  <a:schemeClr val="dk1"/>
                </a:solidFill>
              </a:rPr>
              <a:t>Code Execution </a:t>
            </a:r>
          </a:p>
          <a:p>
            <a:pPr marL="0" indent="0">
              <a:buClr>
                <a:schemeClr val="dk1"/>
              </a:buClr>
              <a:buSzPts val="605"/>
              <a:buNone/>
            </a:pPr>
            <a:endParaRPr lang="en-US" sz="1600"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6"/>
          <p:cNvSpPr txBox="1">
            <a:spLocks noGrp="1"/>
          </p:cNvSpPr>
          <p:nvPr>
            <p:ph type="title"/>
          </p:nvPr>
        </p:nvSpPr>
        <p:spPr>
          <a:xfrm>
            <a:off x="1194722" y="316115"/>
            <a:ext cx="2888673" cy="7666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Introduction</a:t>
            </a:r>
            <a:endParaRPr sz="4000" dirty="0"/>
          </a:p>
        </p:txBody>
      </p:sp>
      <p:sp>
        <p:nvSpPr>
          <p:cNvPr id="333" name="Google Shape;333;p36"/>
          <p:cNvSpPr txBox="1">
            <a:spLocks noGrp="1"/>
          </p:cNvSpPr>
          <p:nvPr>
            <p:ph type="title" idx="2"/>
          </p:nvPr>
        </p:nvSpPr>
        <p:spPr>
          <a:xfrm>
            <a:off x="571735" y="393555"/>
            <a:ext cx="612830" cy="61776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01</a:t>
            </a:r>
            <a:endParaRPr sz="3200" dirty="0"/>
          </a:p>
        </p:txBody>
      </p:sp>
      <p:sp>
        <p:nvSpPr>
          <p:cNvPr id="3" name="TextBox 2">
            <a:extLst>
              <a:ext uri="{FF2B5EF4-FFF2-40B4-BE49-F238E27FC236}">
                <a16:creationId xmlns:a16="http://schemas.microsoft.com/office/drawing/2014/main" id="{D0712A15-E3A1-EBDD-B3DC-9B1BB4D10739}"/>
              </a:ext>
            </a:extLst>
          </p:cNvPr>
          <p:cNvSpPr txBox="1"/>
          <p:nvPr/>
        </p:nvSpPr>
        <p:spPr>
          <a:xfrm>
            <a:off x="571735" y="1330036"/>
            <a:ext cx="8083892" cy="2800767"/>
          </a:xfrm>
          <a:prstGeom prst="rect">
            <a:avLst/>
          </a:prstGeom>
          <a:noFill/>
        </p:spPr>
        <p:txBody>
          <a:bodyPr wrap="square" rtlCol="0">
            <a:spAutoFit/>
          </a:bodyPr>
          <a:lstStyle/>
          <a:p>
            <a:pPr algn="just"/>
            <a:r>
              <a:rPr lang="en-US" sz="1600" dirty="0">
                <a:solidFill>
                  <a:schemeClr val="tx1"/>
                </a:solidFill>
                <a:latin typeface="Barlow" panose="00000500000000000000" pitchFamily="2" charset="0"/>
              </a:rPr>
              <a:t>In the dynamic landscape of career development, a powerful and professionally crafted resume is your key to unlocking new opportunities. We are excited to present TalentCrafters, your go-to destination for simplifying the art of resume creation.</a:t>
            </a:r>
          </a:p>
          <a:p>
            <a:pPr algn="just"/>
            <a:endParaRPr lang="en-US" sz="1600" dirty="0">
              <a:solidFill>
                <a:schemeClr val="tx1"/>
              </a:solidFill>
              <a:latin typeface="Barlow" panose="00000500000000000000" pitchFamily="2" charset="0"/>
            </a:endParaRPr>
          </a:p>
          <a:p>
            <a:pPr algn="just"/>
            <a:r>
              <a:rPr lang="en-US" sz="1600" dirty="0">
                <a:solidFill>
                  <a:schemeClr val="tx1"/>
                </a:solidFill>
                <a:latin typeface="Barlow" panose="00000500000000000000" pitchFamily="2" charset="0"/>
              </a:rPr>
              <a:t>In today's competitive job market, standing out is more critical than ever. TalentCrafters is not just a platform; it's a tailored solution designed to empower you in shaping your professional narrative. We understand the nuances of a compelling resume and have crafted a user-friendly environment to guide you through the process seamlessly.</a:t>
            </a:r>
          </a:p>
          <a:p>
            <a:pPr algn="just"/>
            <a:endParaRPr lang="en-US" sz="1600" dirty="0">
              <a:solidFill>
                <a:schemeClr val="tx1"/>
              </a:solidFill>
              <a:latin typeface="Barlow" panose="00000500000000000000" pitchFamily="2" charset="0"/>
            </a:endParaRPr>
          </a:p>
          <a:p>
            <a:pPr algn="just"/>
            <a:r>
              <a:rPr lang="en-US" sz="1600" dirty="0">
                <a:solidFill>
                  <a:schemeClr val="tx1"/>
                </a:solidFill>
                <a:latin typeface="Barlow" panose="00000500000000000000" pitchFamily="2" charset="0"/>
              </a:rPr>
              <a:t>As we embark on this journey together, let's explore the key features and unique offerings that make TalentCrafters the ultimate companion in your career advancement.</a:t>
            </a:r>
            <a:endParaRPr lang="en-IN" sz="1600" dirty="0">
              <a:solidFill>
                <a:schemeClr val="tx1"/>
              </a:solidFill>
              <a:latin typeface="Barlow"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16" name="Google Shape;332;p36">
            <a:extLst>
              <a:ext uri="{FF2B5EF4-FFF2-40B4-BE49-F238E27FC236}">
                <a16:creationId xmlns:a16="http://schemas.microsoft.com/office/drawing/2014/main" id="{81F65B7E-F921-69A0-A4AF-2139903D19F4}"/>
              </a:ext>
            </a:extLst>
          </p:cNvPr>
          <p:cNvSpPr txBox="1">
            <a:spLocks noGrp="1"/>
          </p:cNvSpPr>
          <p:nvPr>
            <p:ph type="title"/>
          </p:nvPr>
        </p:nvSpPr>
        <p:spPr>
          <a:xfrm>
            <a:off x="1194723" y="316115"/>
            <a:ext cx="4405978" cy="7666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Problem Statement</a:t>
            </a:r>
            <a:endParaRPr sz="4000" dirty="0"/>
          </a:p>
        </p:txBody>
      </p:sp>
      <p:sp>
        <p:nvSpPr>
          <p:cNvPr id="18" name="TextBox 17">
            <a:extLst>
              <a:ext uri="{FF2B5EF4-FFF2-40B4-BE49-F238E27FC236}">
                <a16:creationId xmlns:a16="http://schemas.microsoft.com/office/drawing/2014/main" id="{894AF9FA-A894-0D66-4BC5-B23C048D8B5D}"/>
              </a:ext>
            </a:extLst>
          </p:cNvPr>
          <p:cNvSpPr txBox="1"/>
          <p:nvPr/>
        </p:nvSpPr>
        <p:spPr>
          <a:xfrm>
            <a:off x="530054" y="1082759"/>
            <a:ext cx="8083892" cy="1077218"/>
          </a:xfrm>
          <a:prstGeom prst="rect">
            <a:avLst/>
          </a:prstGeom>
          <a:noFill/>
        </p:spPr>
        <p:txBody>
          <a:bodyPr wrap="square" rtlCol="0">
            <a:spAutoFit/>
          </a:bodyPr>
          <a:lstStyle/>
          <a:p>
            <a:pPr algn="just"/>
            <a:r>
              <a:rPr lang="en-US" sz="1600" dirty="0">
                <a:solidFill>
                  <a:schemeClr val="tx1"/>
                </a:solidFill>
                <a:latin typeface="Barlow" panose="00000500000000000000" pitchFamily="2" charset="0"/>
              </a:rPr>
              <a:t>In the competitive job market, individuals often struggle with the time-consuming and challenging task of creating impactful resumes. Limited access to high-quality templates, concerns about data privacy, and the need for compatibility with applicant tracking systems present significant obstacles for job seekers.</a:t>
            </a:r>
            <a:endParaRPr lang="en-IN" sz="1600" dirty="0">
              <a:solidFill>
                <a:schemeClr val="tx1"/>
              </a:solidFill>
              <a:latin typeface="Barlow" panose="00000500000000000000" pitchFamily="2" charset="0"/>
            </a:endParaRPr>
          </a:p>
        </p:txBody>
      </p:sp>
      <p:pic>
        <p:nvPicPr>
          <p:cNvPr id="24" name="Picture 23">
            <a:extLst>
              <a:ext uri="{FF2B5EF4-FFF2-40B4-BE49-F238E27FC236}">
                <a16:creationId xmlns:a16="http://schemas.microsoft.com/office/drawing/2014/main" id="{46F69E92-D22F-FF3E-FDC8-DA3E9FA206C3}"/>
              </a:ext>
            </a:extLst>
          </p:cNvPr>
          <p:cNvPicPr>
            <a:picLocks noChangeAspect="1"/>
          </p:cNvPicPr>
          <p:nvPr/>
        </p:nvPicPr>
        <p:blipFill>
          <a:blip r:embed="rId3"/>
          <a:stretch>
            <a:fillRect/>
          </a:stretch>
        </p:blipFill>
        <p:spPr>
          <a:xfrm>
            <a:off x="449816" y="360486"/>
            <a:ext cx="908383" cy="859611"/>
          </a:xfrm>
          <a:prstGeom prst="rect">
            <a:avLst/>
          </a:prstGeom>
        </p:spPr>
      </p:pic>
      <p:sp>
        <p:nvSpPr>
          <p:cNvPr id="28" name="Google Shape;332;p36">
            <a:extLst>
              <a:ext uri="{FF2B5EF4-FFF2-40B4-BE49-F238E27FC236}">
                <a16:creationId xmlns:a16="http://schemas.microsoft.com/office/drawing/2014/main" id="{98958D39-BDE1-4B10-9DF4-E617EE6C1020}"/>
              </a:ext>
            </a:extLst>
          </p:cNvPr>
          <p:cNvSpPr txBox="1">
            <a:spLocks/>
          </p:cNvSpPr>
          <p:nvPr/>
        </p:nvSpPr>
        <p:spPr>
          <a:xfrm>
            <a:off x="1194724" y="2297315"/>
            <a:ext cx="2338186" cy="683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oboto Condensed"/>
              <a:buNone/>
              <a:defRPr sz="3000" b="1" i="0" u="none" strike="noStrike" cap="none">
                <a:solidFill>
                  <a:schemeClr val="lt2"/>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2"/>
              </a:buClr>
              <a:buSzPts val="3000"/>
              <a:buFont typeface="Roboto Condensed"/>
              <a:buNone/>
              <a:defRPr sz="3000" b="1" i="0" u="none" strike="noStrike" cap="none">
                <a:solidFill>
                  <a:schemeClr val="lt2"/>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2"/>
              </a:buClr>
              <a:buSzPts val="3000"/>
              <a:buFont typeface="Roboto Condensed"/>
              <a:buNone/>
              <a:defRPr sz="3000" b="1" i="0" u="none" strike="noStrike" cap="none">
                <a:solidFill>
                  <a:schemeClr val="lt2"/>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2"/>
              </a:buClr>
              <a:buSzPts val="3000"/>
              <a:buFont typeface="Roboto Condensed"/>
              <a:buNone/>
              <a:defRPr sz="3000" b="1" i="0" u="none" strike="noStrike" cap="none">
                <a:solidFill>
                  <a:schemeClr val="lt2"/>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2"/>
              </a:buClr>
              <a:buSzPts val="3000"/>
              <a:buFont typeface="Roboto Condensed"/>
              <a:buNone/>
              <a:defRPr sz="3000" b="1" i="0" u="none" strike="noStrike" cap="none">
                <a:solidFill>
                  <a:schemeClr val="lt2"/>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2"/>
              </a:buClr>
              <a:buSzPts val="3000"/>
              <a:buFont typeface="Roboto Condensed"/>
              <a:buNone/>
              <a:defRPr sz="3000" b="1" i="0" u="none" strike="noStrike" cap="none">
                <a:solidFill>
                  <a:schemeClr val="lt2"/>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2"/>
              </a:buClr>
              <a:buSzPts val="3000"/>
              <a:buFont typeface="Roboto Condensed"/>
              <a:buNone/>
              <a:defRPr sz="3000" b="1" i="0" u="none" strike="noStrike" cap="none">
                <a:solidFill>
                  <a:schemeClr val="lt2"/>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2"/>
              </a:buClr>
              <a:buSzPts val="3000"/>
              <a:buFont typeface="Roboto Condensed"/>
              <a:buNone/>
              <a:defRPr sz="3000" b="1" i="0" u="none" strike="noStrike" cap="none">
                <a:solidFill>
                  <a:schemeClr val="lt2"/>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2"/>
              </a:buClr>
              <a:buSzPts val="3000"/>
              <a:buFont typeface="Roboto Condensed"/>
              <a:buNone/>
              <a:defRPr sz="3000" b="1" i="0" u="none" strike="noStrike" cap="none">
                <a:solidFill>
                  <a:schemeClr val="lt2"/>
                </a:solidFill>
                <a:latin typeface="Roboto Condensed"/>
                <a:ea typeface="Roboto Condensed"/>
                <a:cs typeface="Roboto Condensed"/>
                <a:sym typeface="Roboto Condensed"/>
              </a:defRPr>
            </a:lvl9pPr>
          </a:lstStyle>
          <a:p>
            <a:r>
              <a:rPr lang="en-IN" sz="4000" dirty="0"/>
              <a:t>Objective</a:t>
            </a:r>
          </a:p>
        </p:txBody>
      </p:sp>
      <p:sp>
        <p:nvSpPr>
          <p:cNvPr id="34" name="TextBox 33">
            <a:extLst>
              <a:ext uri="{FF2B5EF4-FFF2-40B4-BE49-F238E27FC236}">
                <a16:creationId xmlns:a16="http://schemas.microsoft.com/office/drawing/2014/main" id="{BE4C57B4-0C59-391E-C000-83B585C31A85}"/>
              </a:ext>
            </a:extLst>
          </p:cNvPr>
          <p:cNvSpPr txBox="1"/>
          <p:nvPr/>
        </p:nvSpPr>
        <p:spPr>
          <a:xfrm>
            <a:off x="550720" y="2980832"/>
            <a:ext cx="8063225" cy="1569660"/>
          </a:xfrm>
          <a:prstGeom prst="rect">
            <a:avLst/>
          </a:prstGeom>
          <a:noFill/>
        </p:spPr>
        <p:txBody>
          <a:bodyPr wrap="square">
            <a:spAutoFit/>
          </a:bodyPr>
          <a:lstStyle/>
          <a:p>
            <a:pPr algn="just"/>
            <a:r>
              <a:rPr lang="en-US" sz="1600" b="0" i="0" dirty="0">
                <a:solidFill>
                  <a:schemeClr val="tx1"/>
                </a:solidFill>
                <a:effectLst/>
                <a:latin typeface="Barlow" panose="00000500000000000000" pitchFamily="2" charset="0"/>
              </a:rPr>
              <a:t>Our project aims to streamline the resume-building process by developing a user-friendly platform that provides diverse, professionally designed templates. We prioritize user privacy, ensuring data security, and implement features for seamless compatibility with applicant tracking systems. The objective is to empower users to effortlessly craft personalized, industry-standard resumes, fostering a positive and effective approach to career advancement.</a:t>
            </a:r>
            <a:endParaRPr lang="en-IN" sz="1600" dirty="0">
              <a:solidFill>
                <a:schemeClr val="tx1"/>
              </a:solidFill>
              <a:latin typeface="Barlow" panose="00000500000000000000" pitchFamily="2" charset="0"/>
            </a:endParaRPr>
          </a:p>
        </p:txBody>
      </p:sp>
      <p:pic>
        <p:nvPicPr>
          <p:cNvPr id="38" name="Picture 37">
            <a:extLst>
              <a:ext uri="{FF2B5EF4-FFF2-40B4-BE49-F238E27FC236}">
                <a16:creationId xmlns:a16="http://schemas.microsoft.com/office/drawing/2014/main" id="{A4A7F7B7-4CDA-AF0A-7CEA-F004241625A7}"/>
              </a:ext>
            </a:extLst>
          </p:cNvPr>
          <p:cNvPicPr>
            <a:picLocks noChangeAspect="1"/>
          </p:cNvPicPr>
          <p:nvPr/>
        </p:nvPicPr>
        <p:blipFill>
          <a:blip r:embed="rId4"/>
          <a:stretch>
            <a:fillRect/>
          </a:stretch>
        </p:blipFill>
        <p:spPr>
          <a:xfrm>
            <a:off x="449817" y="2297315"/>
            <a:ext cx="908383" cy="85961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23067-6ED6-3258-80E0-83CEE6384797}"/>
              </a:ext>
            </a:extLst>
          </p:cNvPr>
          <p:cNvSpPr>
            <a:spLocks noGrp="1"/>
          </p:cNvSpPr>
          <p:nvPr>
            <p:ph type="title"/>
          </p:nvPr>
        </p:nvSpPr>
        <p:spPr>
          <a:xfrm>
            <a:off x="1351721" y="573855"/>
            <a:ext cx="7006116" cy="564900"/>
          </a:xfrm>
        </p:spPr>
        <p:txBody>
          <a:bodyPr/>
          <a:lstStyle/>
          <a:p>
            <a:r>
              <a:rPr lang="en-IN" dirty="0"/>
              <a:t>What’s Done till now?</a:t>
            </a:r>
          </a:p>
        </p:txBody>
      </p:sp>
      <p:sp>
        <p:nvSpPr>
          <p:cNvPr id="3" name="Text Placeholder 2">
            <a:extLst>
              <a:ext uri="{FF2B5EF4-FFF2-40B4-BE49-F238E27FC236}">
                <a16:creationId xmlns:a16="http://schemas.microsoft.com/office/drawing/2014/main" id="{1C4F3B32-09F9-9534-12CE-4B2D62B7B589}"/>
              </a:ext>
            </a:extLst>
          </p:cNvPr>
          <p:cNvSpPr>
            <a:spLocks noGrp="1"/>
          </p:cNvSpPr>
          <p:nvPr>
            <p:ph type="body" idx="1"/>
          </p:nvPr>
        </p:nvSpPr>
        <p:spPr>
          <a:xfrm>
            <a:off x="713224" y="1237559"/>
            <a:ext cx="4117193" cy="3371100"/>
          </a:xfrm>
        </p:spPr>
        <p:txBody>
          <a:bodyPr/>
          <a:lstStyle/>
          <a:p>
            <a:pPr marL="114300" indent="0" algn="just">
              <a:buNone/>
            </a:pPr>
            <a:r>
              <a:rPr lang="en-US" sz="1600" b="1" dirty="0">
                <a:solidFill>
                  <a:schemeClr val="tx1"/>
                </a:solidFill>
                <a:latin typeface="Barlow" panose="00000500000000000000" pitchFamily="2" charset="0"/>
              </a:rPr>
              <a:t>Developed a resume-building website with the following core functionalities:</a:t>
            </a:r>
          </a:p>
          <a:p>
            <a:pPr marL="114300" indent="0" algn="just">
              <a:buNone/>
            </a:pPr>
            <a:endParaRPr lang="en-US" sz="1600" b="1" dirty="0">
              <a:solidFill>
                <a:schemeClr val="tx1"/>
              </a:solidFill>
              <a:latin typeface="Barlow" panose="00000500000000000000" pitchFamily="2" charset="0"/>
            </a:endParaRPr>
          </a:p>
          <a:p>
            <a:pPr marL="114300" indent="0" algn="just">
              <a:buNone/>
            </a:pPr>
            <a:r>
              <a:rPr lang="en-US" sz="1600" dirty="0">
                <a:solidFill>
                  <a:schemeClr val="tx1"/>
                </a:solidFill>
                <a:latin typeface="Barlow" panose="00000500000000000000" pitchFamily="2" charset="0"/>
              </a:rPr>
              <a:t>- User registration and login</a:t>
            </a:r>
          </a:p>
          <a:p>
            <a:pPr marL="114300" indent="0" algn="just">
              <a:buNone/>
            </a:pPr>
            <a:r>
              <a:rPr lang="en-US" sz="1600" dirty="0">
                <a:solidFill>
                  <a:schemeClr val="tx1"/>
                </a:solidFill>
                <a:latin typeface="Barlow" panose="00000500000000000000" pitchFamily="2" charset="0"/>
              </a:rPr>
              <a:t>- Profile creation and management</a:t>
            </a:r>
          </a:p>
          <a:p>
            <a:pPr marL="114300" indent="0" algn="just">
              <a:buNone/>
            </a:pPr>
            <a:r>
              <a:rPr lang="en-US" sz="1600" dirty="0">
                <a:solidFill>
                  <a:schemeClr val="tx1"/>
                </a:solidFill>
                <a:latin typeface="Barlow" panose="00000500000000000000" pitchFamily="2" charset="0"/>
              </a:rPr>
              <a:t>- Resume creation using user input</a:t>
            </a:r>
          </a:p>
          <a:p>
            <a:pPr marL="114300" indent="0" algn="just">
              <a:buNone/>
            </a:pPr>
            <a:r>
              <a:rPr lang="en-US" sz="1600" dirty="0">
                <a:solidFill>
                  <a:schemeClr val="tx1"/>
                </a:solidFill>
                <a:latin typeface="Barlow" panose="00000500000000000000" pitchFamily="2" charset="0"/>
              </a:rPr>
              <a:t>- Downloadable resumes in PDF format</a:t>
            </a:r>
          </a:p>
          <a:p>
            <a:pPr marL="114300" indent="0" algn="just">
              <a:buNone/>
            </a:pPr>
            <a:endParaRPr lang="en-US" sz="1600" dirty="0">
              <a:solidFill>
                <a:schemeClr val="tx1"/>
              </a:solidFill>
              <a:latin typeface="Barlow" panose="00000500000000000000" pitchFamily="2" charset="0"/>
            </a:endParaRPr>
          </a:p>
          <a:p>
            <a:pPr marL="114300" indent="0" algn="just">
              <a:buNone/>
            </a:pPr>
            <a:r>
              <a:rPr lang="en-US" sz="1600" b="1" dirty="0">
                <a:solidFill>
                  <a:schemeClr val="tx1"/>
                </a:solidFill>
                <a:latin typeface="Barlow" panose="00000500000000000000" pitchFamily="2" charset="0"/>
              </a:rPr>
              <a:t>Implemented additional pages for:</a:t>
            </a:r>
          </a:p>
          <a:p>
            <a:pPr marL="114300" indent="0" algn="just">
              <a:buNone/>
            </a:pPr>
            <a:endParaRPr lang="en-US" sz="1600" b="1" dirty="0">
              <a:solidFill>
                <a:schemeClr val="tx1"/>
              </a:solidFill>
              <a:latin typeface="Barlow" panose="00000500000000000000" pitchFamily="2" charset="0"/>
            </a:endParaRPr>
          </a:p>
          <a:p>
            <a:pPr marL="114300" indent="0" algn="just">
              <a:buNone/>
            </a:pPr>
            <a:r>
              <a:rPr lang="en-US" sz="1600" dirty="0">
                <a:solidFill>
                  <a:schemeClr val="tx1"/>
                </a:solidFill>
                <a:latin typeface="Barlow" panose="00000500000000000000" pitchFamily="2" charset="0"/>
              </a:rPr>
              <a:t>- Contact information</a:t>
            </a:r>
          </a:p>
          <a:p>
            <a:pPr marL="114300" indent="0" algn="just">
              <a:buNone/>
            </a:pPr>
            <a:r>
              <a:rPr lang="en-US" sz="1600" dirty="0">
                <a:solidFill>
                  <a:schemeClr val="tx1"/>
                </a:solidFill>
                <a:latin typeface="Barlow" panose="00000500000000000000" pitchFamily="2" charset="0"/>
              </a:rPr>
              <a:t>- Password recovery functionality</a:t>
            </a:r>
            <a:endParaRPr lang="en-IN" sz="1600" dirty="0">
              <a:solidFill>
                <a:schemeClr val="tx1"/>
              </a:solidFill>
              <a:latin typeface="Barlow" panose="00000500000000000000" pitchFamily="2" charset="0"/>
            </a:endParaRPr>
          </a:p>
        </p:txBody>
      </p:sp>
      <p:pic>
        <p:nvPicPr>
          <p:cNvPr id="7" name="Picture 6">
            <a:extLst>
              <a:ext uri="{FF2B5EF4-FFF2-40B4-BE49-F238E27FC236}">
                <a16:creationId xmlns:a16="http://schemas.microsoft.com/office/drawing/2014/main" id="{F5CC6A76-5C54-4658-4AB4-51A21D120712}"/>
              </a:ext>
            </a:extLst>
          </p:cNvPr>
          <p:cNvPicPr>
            <a:picLocks noChangeAspect="1"/>
          </p:cNvPicPr>
          <p:nvPr/>
        </p:nvPicPr>
        <p:blipFill>
          <a:blip r:embed="rId2"/>
          <a:stretch>
            <a:fillRect/>
          </a:stretch>
        </p:blipFill>
        <p:spPr>
          <a:xfrm>
            <a:off x="563833" y="478795"/>
            <a:ext cx="908383" cy="859611"/>
          </a:xfrm>
          <a:prstGeom prst="rect">
            <a:avLst/>
          </a:prstGeom>
        </p:spPr>
      </p:pic>
      <p:pic>
        <p:nvPicPr>
          <p:cNvPr id="9" name="Picture 8">
            <a:extLst>
              <a:ext uri="{FF2B5EF4-FFF2-40B4-BE49-F238E27FC236}">
                <a16:creationId xmlns:a16="http://schemas.microsoft.com/office/drawing/2014/main" id="{8EA36E0D-450B-4A1F-2186-A56CECD482C4}"/>
              </a:ext>
            </a:extLst>
          </p:cNvPr>
          <p:cNvPicPr>
            <a:picLocks noChangeAspect="1"/>
          </p:cNvPicPr>
          <p:nvPr/>
        </p:nvPicPr>
        <p:blipFill>
          <a:blip r:embed="rId3"/>
          <a:stretch>
            <a:fillRect/>
          </a:stretch>
        </p:blipFill>
        <p:spPr>
          <a:xfrm>
            <a:off x="4717773" y="1590261"/>
            <a:ext cx="4349335" cy="2389564"/>
          </a:xfrm>
          <a:prstGeom prst="rect">
            <a:avLst/>
          </a:prstGeom>
        </p:spPr>
      </p:pic>
    </p:spTree>
    <p:extLst>
      <p:ext uri="{BB962C8B-B14F-4D97-AF65-F5344CB8AC3E}">
        <p14:creationId xmlns:p14="http://schemas.microsoft.com/office/powerpoint/2010/main" val="2927901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6" name="Google Shape;332;p36">
            <a:extLst>
              <a:ext uri="{FF2B5EF4-FFF2-40B4-BE49-F238E27FC236}">
                <a16:creationId xmlns:a16="http://schemas.microsoft.com/office/drawing/2014/main" id="{880C7963-8231-0B16-8D39-FEEE5B29EDBC}"/>
              </a:ext>
            </a:extLst>
          </p:cNvPr>
          <p:cNvSpPr txBox="1">
            <a:spLocks noGrp="1"/>
          </p:cNvSpPr>
          <p:nvPr>
            <p:ph type="title"/>
          </p:nvPr>
        </p:nvSpPr>
        <p:spPr>
          <a:xfrm>
            <a:off x="1194722" y="316115"/>
            <a:ext cx="5289205" cy="7666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000" dirty="0"/>
              <a:t>Proposed Methodology </a:t>
            </a:r>
          </a:p>
        </p:txBody>
      </p:sp>
      <p:pic>
        <p:nvPicPr>
          <p:cNvPr id="3" name="Picture 2">
            <a:extLst>
              <a:ext uri="{FF2B5EF4-FFF2-40B4-BE49-F238E27FC236}">
                <a16:creationId xmlns:a16="http://schemas.microsoft.com/office/drawing/2014/main" id="{508005FE-1043-E10D-25E4-3ACE299C317B}"/>
              </a:ext>
            </a:extLst>
          </p:cNvPr>
          <p:cNvPicPr>
            <a:picLocks noChangeAspect="1"/>
          </p:cNvPicPr>
          <p:nvPr/>
        </p:nvPicPr>
        <p:blipFill rotWithShape="1">
          <a:blip r:embed="rId3"/>
          <a:srcRect b="4625"/>
          <a:stretch/>
        </p:blipFill>
        <p:spPr>
          <a:xfrm>
            <a:off x="1316236" y="1003245"/>
            <a:ext cx="6511528" cy="4140255"/>
          </a:xfrm>
          <a:prstGeom prst="rect">
            <a:avLst/>
          </a:prstGeom>
        </p:spPr>
      </p:pic>
      <p:pic>
        <p:nvPicPr>
          <p:cNvPr id="4" name="Picture 3">
            <a:extLst>
              <a:ext uri="{FF2B5EF4-FFF2-40B4-BE49-F238E27FC236}">
                <a16:creationId xmlns:a16="http://schemas.microsoft.com/office/drawing/2014/main" id="{76705470-3564-0369-BC5D-BA420DE6A059}"/>
              </a:ext>
            </a:extLst>
          </p:cNvPr>
          <p:cNvPicPr>
            <a:picLocks noChangeAspect="1"/>
          </p:cNvPicPr>
          <p:nvPr/>
        </p:nvPicPr>
        <p:blipFill>
          <a:blip r:embed="rId4"/>
          <a:stretch>
            <a:fillRect/>
          </a:stretch>
        </p:blipFill>
        <p:spPr>
          <a:xfrm>
            <a:off x="488143" y="316115"/>
            <a:ext cx="908383" cy="8596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7" name="TextBox 6">
            <a:extLst>
              <a:ext uri="{FF2B5EF4-FFF2-40B4-BE49-F238E27FC236}">
                <a16:creationId xmlns:a16="http://schemas.microsoft.com/office/drawing/2014/main" id="{EC201157-ED0D-8AE1-AB57-E6DDA281228D}"/>
              </a:ext>
            </a:extLst>
          </p:cNvPr>
          <p:cNvSpPr txBox="1"/>
          <p:nvPr/>
        </p:nvSpPr>
        <p:spPr>
          <a:xfrm>
            <a:off x="608998" y="605580"/>
            <a:ext cx="7824354" cy="4031873"/>
          </a:xfrm>
          <a:prstGeom prst="rect">
            <a:avLst/>
          </a:prstGeom>
          <a:noFill/>
        </p:spPr>
        <p:txBody>
          <a:bodyPr wrap="square">
            <a:spAutoFit/>
          </a:bodyPr>
          <a:lstStyle/>
          <a:p>
            <a:pPr algn="just"/>
            <a:r>
              <a:rPr lang="en-US" sz="1600" b="1" dirty="0">
                <a:solidFill>
                  <a:schemeClr val="tx1"/>
                </a:solidFill>
                <a:latin typeface="Barlow" panose="00000500000000000000" pitchFamily="2" charset="0"/>
              </a:rPr>
              <a:t>AI Integration:</a:t>
            </a:r>
          </a:p>
          <a:p>
            <a:pPr algn="just"/>
            <a:endParaRPr lang="en-US" sz="1600" dirty="0">
              <a:solidFill>
                <a:schemeClr val="tx1"/>
              </a:solidFill>
              <a:latin typeface="Barlow" panose="00000500000000000000" pitchFamily="2" charset="0"/>
            </a:endParaRPr>
          </a:p>
          <a:p>
            <a:pPr algn="just"/>
            <a:r>
              <a:rPr lang="en-US" sz="1600" dirty="0">
                <a:solidFill>
                  <a:schemeClr val="tx1"/>
                </a:solidFill>
                <a:latin typeface="Barlow" panose="00000500000000000000" pitchFamily="2" charset="0"/>
              </a:rPr>
              <a:t>-Research and select appropriate AI technologies or frameworks for resume generation and template provision.</a:t>
            </a:r>
          </a:p>
          <a:p>
            <a:pPr algn="just"/>
            <a:r>
              <a:rPr lang="en-US" sz="1600" dirty="0">
                <a:solidFill>
                  <a:schemeClr val="tx1"/>
                </a:solidFill>
                <a:latin typeface="Barlow" panose="00000500000000000000" pitchFamily="2" charset="0"/>
              </a:rPr>
              <a:t>-Integrate AI functionalities into the website's backend to generate personalized resumes based on user input and preferences.</a:t>
            </a:r>
          </a:p>
          <a:p>
            <a:pPr algn="just"/>
            <a:r>
              <a:rPr lang="en-US" sz="1600" dirty="0">
                <a:solidFill>
                  <a:schemeClr val="tx1"/>
                </a:solidFill>
                <a:latin typeface="Barlow" panose="00000500000000000000" pitchFamily="2" charset="0"/>
              </a:rPr>
              <a:t>-Develop a user-friendly interface to allow users to interact with AI features seamlessly.</a:t>
            </a:r>
          </a:p>
          <a:p>
            <a:pPr algn="just"/>
            <a:endParaRPr lang="en-US" sz="1600" dirty="0">
              <a:solidFill>
                <a:schemeClr val="tx1"/>
              </a:solidFill>
              <a:latin typeface="Barlow" panose="00000500000000000000" pitchFamily="2" charset="0"/>
            </a:endParaRPr>
          </a:p>
          <a:p>
            <a:pPr algn="just"/>
            <a:r>
              <a:rPr lang="en-US" sz="1600" b="1" dirty="0">
                <a:solidFill>
                  <a:schemeClr val="tx1"/>
                </a:solidFill>
                <a:latin typeface="Barlow" panose="00000500000000000000" pitchFamily="2" charset="0"/>
              </a:rPr>
              <a:t>Template Selection and Customization:</a:t>
            </a:r>
          </a:p>
          <a:p>
            <a:pPr algn="just"/>
            <a:endParaRPr lang="en-US" sz="1600" dirty="0">
              <a:solidFill>
                <a:schemeClr val="tx1"/>
              </a:solidFill>
              <a:latin typeface="Barlow" panose="00000500000000000000" pitchFamily="2" charset="0"/>
            </a:endParaRPr>
          </a:p>
          <a:p>
            <a:pPr algn="just"/>
            <a:r>
              <a:rPr lang="en-US" sz="1600" dirty="0">
                <a:solidFill>
                  <a:schemeClr val="tx1"/>
                </a:solidFill>
                <a:latin typeface="Barlow" panose="00000500000000000000" pitchFamily="2" charset="0"/>
              </a:rPr>
              <a:t>-Curate a diverse range of resume templates to cater to different industries and preferences.</a:t>
            </a:r>
          </a:p>
          <a:p>
            <a:pPr algn="just"/>
            <a:r>
              <a:rPr lang="en-US" sz="1600" dirty="0">
                <a:solidFill>
                  <a:schemeClr val="tx1"/>
                </a:solidFill>
                <a:latin typeface="Barlow" panose="00000500000000000000" pitchFamily="2" charset="0"/>
              </a:rPr>
              <a:t>-Allow users to preview and select templates before generating their resumes.</a:t>
            </a:r>
          </a:p>
          <a:p>
            <a:pPr algn="just"/>
            <a:r>
              <a:rPr lang="en-US" sz="1600" dirty="0">
                <a:solidFill>
                  <a:schemeClr val="tx1"/>
                </a:solidFill>
                <a:latin typeface="Barlow" panose="00000500000000000000" pitchFamily="2" charset="0"/>
              </a:rPr>
              <a:t>-Implement customization options such as font styles, colors, and layout adjustments to personalize the chosen template.</a:t>
            </a:r>
            <a:endParaRPr lang="en-IN" sz="1600" dirty="0">
              <a:solidFill>
                <a:schemeClr val="tx1"/>
              </a:solidFill>
              <a:latin typeface="Barlow" panose="00000500000000000000"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7" name="TextBox 6">
            <a:extLst>
              <a:ext uri="{FF2B5EF4-FFF2-40B4-BE49-F238E27FC236}">
                <a16:creationId xmlns:a16="http://schemas.microsoft.com/office/drawing/2014/main" id="{EC201157-ED0D-8AE1-AB57-E6DDA281228D}"/>
              </a:ext>
            </a:extLst>
          </p:cNvPr>
          <p:cNvSpPr txBox="1"/>
          <p:nvPr/>
        </p:nvSpPr>
        <p:spPr>
          <a:xfrm>
            <a:off x="608999" y="555813"/>
            <a:ext cx="7824354" cy="4031873"/>
          </a:xfrm>
          <a:prstGeom prst="rect">
            <a:avLst/>
          </a:prstGeom>
          <a:noFill/>
        </p:spPr>
        <p:txBody>
          <a:bodyPr wrap="square">
            <a:spAutoFit/>
          </a:bodyPr>
          <a:lstStyle/>
          <a:p>
            <a:pPr algn="just"/>
            <a:r>
              <a:rPr lang="en-US" sz="1600" b="1" dirty="0">
                <a:solidFill>
                  <a:schemeClr val="tx1"/>
                </a:solidFill>
                <a:latin typeface="Barlow" panose="00000500000000000000" pitchFamily="2" charset="0"/>
              </a:rPr>
              <a:t>Data Security and Privacy:</a:t>
            </a:r>
          </a:p>
          <a:p>
            <a:pPr algn="just"/>
            <a:endParaRPr lang="en-US" sz="1600" b="1" dirty="0">
              <a:solidFill>
                <a:schemeClr val="tx1"/>
              </a:solidFill>
              <a:latin typeface="Barlow" panose="00000500000000000000" pitchFamily="2" charset="0"/>
            </a:endParaRPr>
          </a:p>
          <a:p>
            <a:pPr algn="just"/>
            <a:r>
              <a:rPr lang="en-US" sz="1600" dirty="0">
                <a:solidFill>
                  <a:schemeClr val="tx1"/>
                </a:solidFill>
                <a:latin typeface="Barlow" panose="00000500000000000000" pitchFamily="2" charset="0"/>
              </a:rPr>
              <a:t>-Implement robust security measures to protect user data, including encryption techniques for sensitive information.</a:t>
            </a:r>
          </a:p>
          <a:p>
            <a:pPr algn="just"/>
            <a:r>
              <a:rPr lang="en-US" sz="1600" dirty="0">
                <a:solidFill>
                  <a:schemeClr val="tx1"/>
                </a:solidFill>
                <a:latin typeface="Barlow" panose="00000500000000000000" pitchFamily="2" charset="0"/>
              </a:rPr>
              <a:t>-Ensure compliance with data protection regulations such as GDPR or CCPA to safeguard user privacy.</a:t>
            </a:r>
          </a:p>
          <a:p>
            <a:pPr algn="just"/>
            <a:r>
              <a:rPr lang="en-US" sz="1600" dirty="0">
                <a:solidFill>
                  <a:schemeClr val="tx1"/>
                </a:solidFill>
                <a:latin typeface="Barlow" panose="00000500000000000000" pitchFamily="2" charset="0"/>
              </a:rPr>
              <a:t>-Regularly audit and update security protocols to mitigate potential vulnerabilities.</a:t>
            </a:r>
          </a:p>
          <a:p>
            <a:pPr algn="just"/>
            <a:endParaRPr lang="en-US" sz="1600" b="1" dirty="0">
              <a:solidFill>
                <a:schemeClr val="tx1"/>
              </a:solidFill>
              <a:latin typeface="Barlow" panose="00000500000000000000" pitchFamily="2" charset="0"/>
            </a:endParaRPr>
          </a:p>
          <a:p>
            <a:pPr algn="just"/>
            <a:r>
              <a:rPr lang="en-US" sz="1600" b="1" dirty="0">
                <a:solidFill>
                  <a:schemeClr val="tx1"/>
                </a:solidFill>
                <a:latin typeface="Barlow" panose="00000500000000000000" pitchFamily="2" charset="0"/>
              </a:rPr>
              <a:t>Performance Optimization:</a:t>
            </a:r>
          </a:p>
          <a:p>
            <a:pPr algn="just"/>
            <a:endParaRPr lang="en-US" sz="1600" b="1" dirty="0">
              <a:solidFill>
                <a:schemeClr val="tx1"/>
              </a:solidFill>
              <a:latin typeface="Barlow" panose="00000500000000000000" pitchFamily="2" charset="0"/>
            </a:endParaRPr>
          </a:p>
          <a:p>
            <a:pPr algn="just"/>
            <a:r>
              <a:rPr lang="en-US" sz="1600" dirty="0">
                <a:solidFill>
                  <a:schemeClr val="tx1"/>
                </a:solidFill>
                <a:latin typeface="Barlow" panose="00000500000000000000" pitchFamily="2" charset="0"/>
              </a:rPr>
              <a:t>-Conduct performance testing to identify bottlenecks and optimize website speed and responsiveness.</a:t>
            </a:r>
          </a:p>
          <a:p>
            <a:pPr algn="just"/>
            <a:r>
              <a:rPr lang="en-US" sz="1600" dirty="0">
                <a:solidFill>
                  <a:schemeClr val="tx1"/>
                </a:solidFill>
                <a:latin typeface="Barlow" panose="00000500000000000000" pitchFamily="2" charset="0"/>
              </a:rPr>
              <a:t>-Implement caching mechanisms, server optimizations, and content delivery network (CDN) integration to improve overall performance.</a:t>
            </a:r>
          </a:p>
          <a:p>
            <a:pPr algn="just"/>
            <a:r>
              <a:rPr lang="en-US" sz="1600" dirty="0">
                <a:solidFill>
                  <a:schemeClr val="tx1"/>
                </a:solidFill>
                <a:latin typeface="Barlow" panose="00000500000000000000" pitchFamily="2" charset="0"/>
              </a:rPr>
              <a:t>-Monitor website performance metrics and continuously optimize based on user traffic and usage patterns.</a:t>
            </a:r>
            <a:endParaRPr lang="en-IN" sz="1600" dirty="0">
              <a:solidFill>
                <a:schemeClr val="tx1"/>
              </a:solidFill>
              <a:latin typeface="Barlow" panose="00000500000000000000" pitchFamily="2" charset="0"/>
            </a:endParaRPr>
          </a:p>
        </p:txBody>
      </p:sp>
    </p:spTree>
    <p:extLst>
      <p:ext uri="{BB962C8B-B14F-4D97-AF65-F5344CB8AC3E}">
        <p14:creationId xmlns:p14="http://schemas.microsoft.com/office/powerpoint/2010/main" val="2710427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7" name="TextBox 6">
            <a:extLst>
              <a:ext uri="{FF2B5EF4-FFF2-40B4-BE49-F238E27FC236}">
                <a16:creationId xmlns:a16="http://schemas.microsoft.com/office/drawing/2014/main" id="{EC201157-ED0D-8AE1-AB57-E6DDA281228D}"/>
              </a:ext>
            </a:extLst>
          </p:cNvPr>
          <p:cNvSpPr txBox="1"/>
          <p:nvPr/>
        </p:nvSpPr>
        <p:spPr>
          <a:xfrm>
            <a:off x="655381" y="1048256"/>
            <a:ext cx="3697958" cy="3293209"/>
          </a:xfrm>
          <a:prstGeom prst="rect">
            <a:avLst/>
          </a:prstGeom>
          <a:noFill/>
        </p:spPr>
        <p:txBody>
          <a:bodyPr wrap="square">
            <a:spAutoFit/>
          </a:bodyPr>
          <a:lstStyle/>
          <a:p>
            <a:pPr algn="just"/>
            <a:r>
              <a:rPr lang="en-US" sz="1600" b="1" dirty="0">
                <a:solidFill>
                  <a:schemeClr val="tx1"/>
                </a:solidFill>
                <a:latin typeface="Barlow" panose="00000500000000000000" pitchFamily="2" charset="0"/>
              </a:rPr>
              <a:t>Feedback Collection and Iterative Improvement:</a:t>
            </a:r>
          </a:p>
          <a:p>
            <a:pPr algn="just"/>
            <a:endParaRPr lang="en-US" sz="1600" dirty="0">
              <a:solidFill>
                <a:schemeClr val="tx1"/>
              </a:solidFill>
              <a:latin typeface="Barlow" panose="00000500000000000000" pitchFamily="2" charset="0"/>
            </a:endParaRPr>
          </a:p>
          <a:p>
            <a:pPr algn="just"/>
            <a:r>
              <a:rPr lang="en-US" sz="1600" dirty="0">
                <a:solidFill>
                  <a:schemeClr val="tx1"/>
                </a:solidFill>
                <a:latin typeface="Barlow" panose="00000500000000000000" pitchFamily="2" charset="0"/>
              </a:rPr>
              <a:t>-Incorporate mechanisms for collecting user feedback on AI-generated resumes and template choices.</a:t>
            </a:r>
          </a:p>
          <a:p>
            <a:pPr algn="just"/>
            <a:r>
              <a:rPr lang="en-US" sz="1600" dirty="0">
                <a:solidFill>
                  <a:schemeClr val="tx1"/>
                </a:solidFill>
                <a:latin typeface="Barlow" panose="00000500000000000000" pitchFamily="2" charset="0"/>
              </a:rPr>
              <a:t>-Use feedback to iterate on AI algorithms, improve template offerings, and enhance overall user satisfaction.</a:t>
            </a:r>
          </a:p>
          <a:p>
            <a:pPr algn="just"/>
            <a:r>
              <a:rPr lang="en-US" sz="1600" dirty="0">
                <a:solidFill>
                  <a:schemeClr val="tx1"/>
                </a:solidFill>
                <a:latin typeface="Barlow" panose="00000500000000000000" pitchFamily="2" charset="0"/>
              </a:rPr>
              <a:t>-Continuously monitor website analytics and user engagement metrics to identify areas for further improvement.</a:t>
            </a:r>
            <a:endParaRPr lang="en-IN" sz="1600" dirty="0">
              <a:solidFill>
                <a:schemeClr val="tx1"/>
              </a:solidFill>
              <a:latin typeface="Barlow" panose="00000500000000000000" pitchFamily="2" charset="0"/>
            </a:endParaRPr>
          </a:p>
        </p:txBody>
      </p:sp>
      <p:pic>
        <p:nvPicPr>
          <p:cNvPr id="3" name="Picture 2">
            <a:extLst>
              <a:ext uri="{FF2B5EF4-FFF2-40B4-BE49-F238E27FC236}">
                <a16:creationId xmlns:a16="http://schemas.microsoft.com/office/drawing/2014/main" id="{3C7E9BB1-6441-A059-8047-DA415290855A}"/>
              </a:ext>
            </a:extLst>
          </p:cNvPr>
          <p:cNvPicPr>
            <a:picLocks noChangeAspect="1"/>
          </p:cNvPicPr>
          <p:nvPr/>
        </p:nvPicPr>
        <p:blipFill>
          <a:blip r:embed="rId3"/>
          <a:stretch>
            <a:fillRect/>
          </a:stretch>
        </p:blipFill>
        <p:spPr>
          <a:xfrm>
            <a:off x="4572000" y="1048256"/>
            <a:ext cx="4259472" cy="3046988"/>
          </a:xfrm>
          <a:prstGeom prst="rect">
            <a:avLst/>
          </a:prstGeom>
        </p:spPr>
      </p:pic>
    </p:spTree>
    <p:extLst>
      <p:ext uri="{BB962C8B-B14F-4D97-AF65-F5344CB8AC3E}">
        <p14:creationId xmlns:p14="http://schemas.microsoft.com/office/powerpoint/2010/main" val="3504248332"/>
      </p:ext>
    </p:extLst>
  </p:cSld>
  <p:clrMapOvr>
    <a:masterClrMapping/>
  </p:clrMapOvr>
</p:sld>
</file>

<file path=ppt/theme/theme1.xml><?xml version="1.0" encoding="utf-8"?>
<a:theme xmlns:a="http://schemas.openxmlformats.org/drawingml/2006/main" name="Multi Level Marketing Website by Slidesgo">
  <a:themeElements>
    <a:clrScheme name="Simple Light">
      <a:dk1>
        <a:srgbClr val="003C67"/>
      </a:dk1>
      <a:lt1>
        <a:srgbClr val="FFFFFF"/>
      </a:lt1>
      <a:dk2>
        <a:srgbClr val="CA4F24"/>
      </a:dk2>
      <a:lt2>
        <a:srgbClr val="FF9500"/>
      </a:lt2>
      <a:accent1>
        <a:srgbClr val="2A90FF"/>
      </a:accent1>
      <a:accent2>
        <a:srgbClr val="A3BDFF"/>
      </a:accent2>
      <a:accent3>
        <a:srgbClr val="DEEBFF"/>
      </a:accent3>
      <a:accent4>
        <a:srgbClr val="C8DEFF"/>
      </a:accent4>
      <a:accent5>
        <a:srgbClr val="0097A7"/>
      </a:accent5>
      <a:accent6>
        <a:srgbClr val="EEFF41"/>
      </a:accent6>
      <a:hlink>
        <a:srgbClr val="003C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TotalTime>
  <Words>632</Words>
  <Application>Microsoft Office PowerPoint</Application>
  <PresentationFormat>On-screen Show (16:9)</PresentationFormat>
  <Paragraphs>75</Paragraphs>
  <Slides>11</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Barlow</vt:lpstr>
      <vt:lpstr>Nunito</vt:lpstr>
      <vt:lpstr>Proxima Nova</vt:lpstr>
      <vt:lpstr>Roboto Condensed</vt:lpstr>
      <vt:lpstr>Multi Level Marketing Website by Slidesgo</vt:lpstr>
      <vt:lpstr>Resume Building Website (TalentCrafters)</vt:lpstr>
      <vt:lpstr>Contents</vt:lpstr>
      <vt:lpstr>Introduction</vt:lpstr>
      <vt:lpstr>Problem Statement</vt:lpstr>
      <vt:lpstr>What’s Done till now?</vt:lpstr>
      <vt:lpstr>Proposed Methodology </vt:lpstr>
      <vt:lpstr>PowerPoint Presentation</vt:lpstr>
      <vt:lpstr>PowerPoint Presentation</vt:lpstr>
      <vt:lpstr>PowerPoint Presentation</vt:lpstr>
      <vt:lpstr>Code Execution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 Building Website (ResumeCraftHub)</dc:title>
  <dc:creator>Aayush Kukreja</dc:creator>
  <cp:lastModifiedBy>Aayush Kukreja</cp:lastModifiedBy>
  <cp:revision>6</cp:revision>
  <dcterms:modified xsi:type="dcterms:W3CDTF">2024-03-28T03:51:41Z</dcterms:modified>
</cp:coreProperties>
</file>